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4"/>
    <p:restoredTop sz="50000"/>
  </p:normalViewPr>
  <p:slideViewPr>
    <p:cSldViewPr snapToGrid="0" snapToObjects="1">
      <p:cViewPr varScale="1">
        <p:scale>
          <a:sx n="74" d="100"/>
          <a:sy n="74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0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4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04E5-FCE6-2941-A928-152AF44C5A0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B515-9A94-0942-805B-16E04ACC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/>
          <a:stretch/>
        </p:blipFill>
        <p:spPr>
          <a:xfrm>
            <a:off x="3026532" y="1110120"/>
            <a:ext cx="6692030" cy="5762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7648" y="1429718"/>
            <a:ext cx="18308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Ventral </a:t>
            </a:r>
            <a:r>
              <a:rPr lang="en-US" dirty="0" err="1"/>
              <a:t>görünüm</a:t>
            </a:r>
            <a:r>
              <a:rPr lang="en-US" dirty="0"/>
              <a:t>: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481068" y="167422"/>
            <a:ext cx="955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2. Sınıf 3. Kurul 14.12.2016 Teslim Tarihli Laboratuvar Ödevi</a:t>
            </a:r>
          </a:p>
          <a:p>
            <a:r>
              <a:rPr lang="tr-TR" sz="2800" dirty="0" smtClean="0"/>
              <a:t>Adı-Soyadı:					Masa No: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421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/>
          <a:stretch/>
        </p:blipFill>
        <p:spPr>
          <a:xfrm>
            <a:off x="1703513" y="548680"/>
            <a:ext cx="8276805" cy="63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3792" y="84656"/>
            <a:ext cx="2355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Dorsolaterall</a:t>
            </a:r>
            <a:r>
              <a:rPr lang="en-US" dirty="0"/>
              <a:t> </a:t>
            </a:r>
            <a:r>
              <a:rPr lang="en-US" dirty="0" err="1"/>
              <a:t>görünüm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21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Özel</PresentationFormat>
  <Paragraphs>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apo</cp:lastModifiedBy>
  <cp:revision>2</cp:revision>
  <dcterms:created xsi:type="dcterms:W3CDTF">2016-12-13T07:14:58Z</dcterms:created>
  <dcterms:modified xsi:type="dcterms:W3CDTF">2016-12-13T09:27:43Z</dcterms:modified>
</cp:coreProperties>
</file>