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31"/>
    <p:restoredTop sz="50073"/>
  </p:normalViewPr>
  <p:slideViewPr>
    <p:cSldViewPr snapToGrid="0" snapToObjects="1">
      <p:cViewPr varScale="1">
        <p:scale>
          <a:sx n="119" d="100"/>
          <a:sy n="119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EA7-0AC8-C84F-B04C-6E33A7142BF2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5335-D077-AE4D-975A-786C992D4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3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EA7-0AC8-C84F-B04C-6E33A7142BF2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5335-D077-AE4D-975A-786C992D4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8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EA7-0AC8-C84F-B04C-6E33A7142BF2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5335-D077-AE4D-975A-786C992D4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1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EA7-0AC8-C84F-B04C-6E33A7142BF2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5335-D077-AE4D-975A-786C992D4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2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EA7-0AC8-C84F-B04C-6E33A7142BF2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5335-D077-AE4D-975A-786C992D4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EA7-0AC8-C84F-B04C-6E33A7142BF2}" type="datetimeFigureOut">
              <a:rPr lang="en-US" smtClean="0"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5335-D077-AE4D-975A-786C992D4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3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EA7-0AC8-C84F-B04C-6E33A7142BF2}" type="datetimeFigureOut">
              <a:rPr lang="en-US" smtClean="0"/>
              <a:t>3/26/17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5335-D077-AE4D-975A-786C992D4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EA7-0AC8-C84F-B04C-6E33A7142BF2}" type="datetimeFigureOut">
              <a:rPr lang="en-US" smtClean="0"/>
              <a:t>3/26/17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5335-D077-AE4D-975A-786C992D4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1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EA7-0AC8-C84F-B04C-6E33A7142BF2}" type="datetimeFigureOut">
              <a:rPr lang="en-US" smtClean="0"/>
              <a:t>3/26/17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5335-D077-AE4D-975A-786C992D4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EA7-0AC8-C84F-B04C-6E33A7142BF2}" type="datetimeFigureOut">
              <a:rPr lang="en-US" smtClean="0"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5335-D077-AE4D-975A-786C992D4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0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4EA7-0AC8-C84F-B04C-6E33A7142BF2}" type="datetimeFigureOut">
              <a:rPr lang="en-US" smtClean="0"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5335-D077-AE4D-975A-786C992D4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44EA7-0AC8-C84F-B04C-6E33A7142BF2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45335-D077-AE4D-975A-786C992D4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7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1"/>
          <p:cNvSpPr txBox="1">
            <a:spLocks noChangeArrowheads="1"/>
          </p:cNvSpPr>
          <p:nvPr/>
        </p:nvSpPr>
        <p:spPr bwMode="auto">
          <a:xfrm>
            <a:off x="0" y="134402"/>
            <a:ext cx="77883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r>
              <a:rPr lang="en-US" altLang="en-US" sz="1400" dirty="0" err="1"/>
              <a:t>İşaretli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kasların</a:t>
            </a:r>
            <a:r>
              <a:rPr lang="en-US" altLang="en-US" sz="1400" dirty="0"/>
              <a:t>  </a:t>
            </a:r>
            <a:r>
              <a:rPr lang="en-US" altLang="en-US" sz="1400" dirty="0" err="1"/>
              <a:t>origo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insertio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fonksiyon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ve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innervasyonlarını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içeren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bir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tablo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hazırlayın</a:t>
            </a:r>
            <a:r>
              <a:rPr lang="en-US" altLang="en-US" sz="1400" dirty="0"/>
              <a:t>.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530937" y="156777"/>
            <a:ext cx="4427985" cy="6697663"/>
            <a:chOff x="6240016" y="156777"/>
            <a:chExt cx="4427985" cy="6697663"/>
          </a:xfrm>
        </p:grpSpPr>
        <p:pic>
          <p:nvPicPr>
            <p:cNvPr id="59393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161" b="6364"/>
            <a:stretch/>
          </p:blipFill>
          <p:spPr bwMode="auto">
            <a:xfrm>
              <a:off x="6770490" y="156777"/>
              <a:ext cx="3897511" cy="669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" name="Straight Connector 2"/>
            <p:cNvCxnSpPr/>
            <p:nvPr/>
          </p:nvCxnSpPr>
          <p:spPr>
            <a:xfrm flipH="1">
              <a:off x="7032104" y="980728"/>
              <a:ext cx="12961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6492230" y="1844824"/>
              <a:ext cx="12961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6600056" y="3504416"/>
              <a:ext cx="12961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6449959" y="4077072"/>
              <a:ext cx="12961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573626" y="4509120"/>
              <a:ext cx="12961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6600056" y="5157192"/>
              <a:ext cx="12961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874568" y="5949280"/>
              <a:ext cx="12961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9120336" y="5301208"/>
              <a:ext cx="5040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9285718" y="3654800"/>
              <a:ext cx="443720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8882227" y="3586094"/>
              <a:ext cx="443720" cy="6480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9405452" y="1124744"/>
              <a:ext cx="506972" cy="1513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840220" y="836712"/>
              <a:ext cx="3359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12024" y="1650286"/>
              <a:ext cx="3359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72064" y="5754742"/>
              <a:ext cx="3359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7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08172" y="3356992"/>
              <a:ext cx="3359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700596" y="4158734"/>
              <a:ext cx="3359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9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40016" y="3921006"/>
              <a:ext cx="3359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052014" y="4241575"/>
              <a:ext cx="6407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/>
                <a:t>10</a:t>
              </a:r>
              <a:endParaRPr lang="en-US" sz="16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84032" y="4314582"/>
              <a:ext cx="3359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5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760296" y="5106670"/>
              <a:ext cx="5011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11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84032" y="4962654"/>
              <a:ext cx="3359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6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792548" y="836712"/>
              <a:ext cx="3359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9400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ＭＳ Ｐゴシック</vt:lpstr>
      <vt:lpstr>Arial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2017-03-26T08:20:26Z</dcterms:created>
  <dcterms:modified xsi:type="dcterms:W3CDTF">2017-03-26T08:23:23Z</dcterms:modified>
</cp:coreProperties>
</file>