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583"/>
  </p:normalViewPr>
  <p:slideViewPr>
    <p:cSldViewPr snapToGrid="0">
      <p:cViewPr varScale="1">
        <p:scale>
          <a:sx n="112" d="100"/>
          <a:sy n="11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CF72C-ADE8-4FA7-B469-3BCD6AC2693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1FDB3-81FE-4BE4-9091-F88ABB0EF02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ILROG yönetim kurulu  relaps ve rekürren hastalıkta RT nin kullanımı ile ilgili bir rehber oluşturulması gerektiğini kararlaştırmıştır.</a:t>
          </a:r>
          <a:endParaRPr lang="en-US"/>
        </a:p>
      </dgm:t>
    </dgm:pt>
    <dgm:pt modelId="{793D4017-5181-4781-B39F-81EA5531C56F}" type="parTrans" cxnId="{C9BA262E-DB7F-4A3B-91C3-936AECE3497B}">
      <dgm:prSet/>
      <dgm:spPr/>
      <dgm:t>
        <a:bodyPr/>
        <a:lstStyle/>
        <a:p>
          <a:endParaRPr lang="en-US"/>
        </a:p>
      </dgm:t>
    </dgm:pt>
    <dgm:pt modelId="{B637AD96-15DE-4817-8AB9-2BEBB3F1A02F}" type="sibTrans" cxnId="{C9BA262E-DB7F-4A3B-91C3-936AECE3497B}">
      <dgm:prSet/>
      <dgm:spPr/>
      <dgm:t>
        <a:bodyPr/>
        <a:lstStyle/>
        <a:p>
          <a:endParaRPr lang="en-US"/>
        </a:p>
      </dgm:t>
    </dgm:pt>
    <dgm:pt modelId="{5AFAB67E-E6A4-4530-8250-4A78ED7463A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RT nin endike olduğu her senaryo doz, hacim ve tedavi zamanlaması gibi değişkenler dikkate alınarak listelendi.</a:t>
          </a:r>
          <a:endParaRPr lang="en-US"/>
        </a:p>
      </dgm:t>
    </dgm:pt>
    <dgm:pt modelId="{E2DCC961-F676-4118-A601-C4CEE40B0A28}" type="parTrans" cxnId="{D60B15AC-B95D-44F6-95BE-48603A549B1D}">
      <dgm:prSet/>
      <dgm:spPr/>
      <dgm:t>
        <a:bodyPr/>
        <a:lstStyle/>
        <a:p>
          <a:endParaRPr lang="en-US"/>
        </a:p>
      </dgm:t>
    </dgm:pt>
    <dgm:pt modelId="{161CDCF7-A9DF-4B40-A748-6C26B4CD1C7A}" type="sibTrans" cxnId="{D60B15AC-B95D-44F6-95BE-48603A549B1D}">
      <dgm:prSet/>
      <dgm:spPr/>
      <dgm:t>
        <a:bodyPr/>
        <a:lstStyle/>
        <a:p>
          <a:endParaRPr lang="en-US"/>
        </a:p>
      </dgm:t>
    </dgm:pt>
    <dgm:pt modelId="{46BB9606-A535-4619-B82D-7EFAC7027F2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Tavsiyelerin derlenmesi dağıtıldı ve proje grubunun tüm üyelerinden tavsiyeyi destekleyecek kanıtlar istendi.</a:t>
          </a:r>
          <a:endParaRPr lang="en-US"/>
        </a:p>
      </dgm:t>
    </dgm:pt>
    <dgm:pt modelId="{0B3BB0D7-A633-4738-9536-F4F6FF60B491}" type="parTrans" cxnId="{B15C6F32-9D55-412E-B391-6B1BB8503F02}">
      <dgm:prSet/>
      <dgm:spPr/>
      <dgm:t>
        <a:bodyPr/>
        <a:lstStyle/>
        <a:p>
          <a:endParaRPr lang="en-US"/>
        </a:p>
      </dgm:t>
    </dgm:pt>
    <dgm:pt modelId="{A22B36E7-297D-451C-B3B0-0D5239E9B4E8}" type="sibTrans" cxnId="{B15C6F32-9D55-412E-B391-6B1BB8503F02}">
      <dgm:prSet/>
      <dgm:spPr/>
      <dgm:t>
        <a:bodyPr/>
        <a:lstStyle/>
        <a:p>
          <a:endParaRPr lang="en-US"/>
        </a:p>
      </dgm:t>
    </dgm:pt>
    <dgm:pt modelId="{12F5A5CA-9ADA-4AB8-A582-D41004E9771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Kanıt eksik olduğunda, fikir birliği tavsiyenin temeliydi.</a:t>
          </a:r>
          <a:endParaRPr lang="en-US"/>
        </a:p>
      </dgm:t>
    </dgm:pt>
    <dgm:pt modelId="{7F8EEE4E-EEFB-45FF-9DF3-B536300D8FE1}" type="parTrans" cxnId="{937B6769-5C16-467F-A8BA-381344E1D77B}">
      <dgm:prSet/>
      <dgm:spPr/>
      <dgm:t>
        <a:bodyPr/>
        <a:lstStyle/>
        <a:p>
          <a:endParaRPr lang="en-US"/>
        </a:p>
      </dgm:t>
    </dgm:pt>
    <dgm:pt modelId="{112569D0-4E59-4F30-ABD4-C4E6170DBDD8}" type="sibTrans" cxnId="{937B6769-5C16-467F-A8BA-381344E1D77B}">
      <dgm:prSet/>
      <dgm:spPr/>
      <dgm:t>
        <a:bodyPr/>
        <a:lstStyle/>
        <a:p>
          <a:endParaRPr lang="en-US"/>
        </a:p>
      </dgm:t>
    </dgm:pt>
    <dgm:pt modelId="{1B46B9A3-B766-4947-810A-31F4AA4A50F5}" type="pres">
      <dgm:prSet presAssocID="{09ACF72C-ADE8-4FA7-B469-3BCD6AC26936}" presName="root" presStyleCnt="0">
        <dgm:presLayoutVars>
          <dgm:dir/>
          <dgm:resizeHandles val="exact"/>
        </dgm:presLayoutVars>
      </dgm:prSet>
      <dgm:spPr/>
    </dgm:pt>
    <dgm:pt modelId="{FBD1208F-64DE-476B-80CD-8E805F2733B6}" type="pres">
      <dgm:prSet presAssocID="{6291FDB3-81FE-4BE4-9091-F88ABB0EF023}" presName="compNode" presStyleCnt="0"/>
      <dgm:spPr/>
    </dgm:pt>
    <dgm:pt modelId="{407E2FF3-4AA4-4E6B-BAB1-143069AE0B09}" type="pres">
      <dgm:prSet presAssocID="{6291FDB3-81FE-4BE4-9091-F88ABB0EF023}" presName="bgRect" presStyleLbl="bgShp" presStyleIdx="0" presStyleCnt="4"/>
      <dgm:spPr/>
    </dgm:pt>
    <dgm:pt modelId="{788577A4-39DD-4A79-A6E6-0CB0AD235CB3}" type="pres">
      <dgm:prSet presAssocID="{6291FDB3-81FE-4BE4-9091-F88ABB0EF02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yerarşi"/>
        </a:ext>
      </dgm:extLst>
    </dgm:pt>
    <dgm:pt modelId="{C6623865-CEB2-4BB1-83B7-0EF588B33B73}" type="pres">
      <dgm:prSet presAssocID="{6291FDB3-81FE-4BE4-9091-F88ABB0EF023}" presName="spaceRect" presStyleCnt="0"/>
      <dgm:spPr/>
    </dgm:pt>
    <dgm:pt modelId="{F5D8EA51-24EC-4972-A708-B9D9E59DA385}" type="pres">
      <dgm:prSet presAssocID="{6291FDB3-81FE-4BE4-9091-F88ABB0EF023}" presName="parTx" presStyleLbl="revTx" presStyleIdx="0" presStyleCnt="4">
        <dgm:presLayoutVars>
          <dgm:chMax val="0"/>
          <dgm:chPref val="0"/>
        </dgm:presLayoutVars>
      </dgm:prSet>
      <dgm:spPr/>
    </dgm:pt>
    <dgm:pt modelId="{C78683E0-5150-4FEF-9093-E989F206C0B6}" type="pres">
      <dgm:prSet presAssocID="{B637AD96-15DE-4817-8AB9-2BEBB3F1A02F}" presName="sibTrans" presStyleCnt="0"/>
      <dgm:spPr/>
    </dgm:pt>
    <dgm:pt modelId="{F07130AA-4897-4B9B-9873-47612F4E983C}" type="pres">
      <dgm:prSet presAssocID="{5AFAB67E-E6A4-4530-8250-4A78ED7463AC}" presName="compNode" presStyleCnt="0"/>
      <dgm:spPr/>
    </dgm:pt>
    <dgm:pt modelId="{56B4C43C-CAC1-4990-8A8C-454F65025207}" type="pres">
      <dgm:prSet presAssocID="{5AFAB67E-E6A4-4530-8250-4A78ED7463AC}" presName="bgRect" presStyleLbl="bgShp" presStyleIdx="1" presStyleCnt="4"/>
      <dgm:spPr/>
    </dgm:pt>
    <dgm:pt modelId="{A79D01C9-C109-401E-803C-748240277441}" type="pres">
      <dgm:prSet presAssocID="{5AFAB67E-E6A4-4530-8250-4A78ED7463A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A91A46A1-2F72-41EA-9544-2EB6A5B6F42E}" type="pres">
      <dgm:prSet presAssocID="{5AFAB67E-E6A4-4530-8250-4A78ED7463AC}" presName="spaceRect" presStyleCnt="0"/>
      <dgm:spPr/>
    </dgm:pt>
    <dgm:pt modelId="{2BA7A08E-99CA-46E5-86D6-F4077C96EAE0}" type="pres">
      <dgm:prSet presAssocID="{5AFAB67E-E6A4-4530-8250-4A78ED7463AC}" presName="parTx" presStyleLbl="revTx" presStyleIdx="1" presStyleCnt="4">
        <dgm:presLayoutVars>
          <dgm:chMax val="0"/>
          <dgm:chPref val="0"/>
        </dgm:presLayoutVars>
      </dgm:prSet>
      <dgm:spPr/>
    </dgm:pt>
    <dgm:pt modelId="{DB78FC22-7766-4C96-81EE-2D2E2DFE94AD}" type="pres">
      <dgm:prSet presAssocID="{161CDCF7-A9DF-4B40-A748-6C26B4CD1C7A}" presName="sibTrans" presStyleCnt="0"/>
      <dgm:spPr/>
    </dgm:pt>
    <dgm:pt modelId="{827E5503-EDA7-4F26-AF89-ECBF0F2369B4}" type="pres">
      <dgm:prSet presAssocID="{46BB9606-A535-4619-B82D-7EFAC7027F20}" presName="compNode" presStyleCnt="0"/>
      <dgm:spPr/>
    </dgm:pt>
    <dgm:pt modelId="{376E03FB-0123-4B11-B1A5-E2F633D511ED}" type="pres">
      <dgm:prSet presAssocID="{46BB9606-A535-4619-B82D-7EFAC7027F20}" presName="bgRect" presStyleLbl="bgShp" presStyleIdx="2" presStyleCnt="4"/>
      <dgm:spPr/>
    </dgm:pt>
    <dgm:pt modelId="{4FACF3B0-871E-408B-ABF8-7DD8C52CD4EC}" type="pres">
      <dgm:prSet presAssocID="{46BB9606-A535-4619-B82D-7EFAC7027F2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inele"/>
        </a:ext>
      </dgm:extLst>
    </dgm:pt>
    <dgm:pt modelId="{BB722232-696B-4F10-A456-8A2BD9685ED8}" type="pres">
      <dgm:prSet presAssocID="{46BB9606-A535-4619-B82D-7EFAC7027F20}" presName="spaceRect" presStyleCnt="0"/>
      <dgm:spPr/>
    </dgm:pt>
    <dgm:pt modelId="{B3A4426C-09CC-41BE-B515-EFDBDF4D985A}" type="pres">
      <dgm:prSet presAssocID="{46BB9606-A535-4619-B82D-7EFAC7027F20}" presName="parTx" presStyleLbl="revTx" presStyleIdx="2" presStyleCnt="4">
        <dgm:presLayoutVars>
          <dgm:chMax val="0"/>
          <dgm:chPref val="0"/>
        </dgm:presLayoutVars>
      </dgm:prSet>
      <dgm:spPr/>
    </dgm:pt>
    <dgm:pt modelId="{09F49658-D15E-4608-894E-48AB7E8F3B70}" type="pres">
      <dgm:prSet presAssocID="{A22B36E7-297D-451C-B3B0-0D5239E9B4E8}" presName="sibTrans" presStyleCnt="0"/>
      <dgm:spPr/>
    </dgm:pt>
    <dgm:pt modelId="{C05ED66B-2D3F-475F-ACDB-490668709D80}" type="pres">
      <dgm:prSet presAssocID="{12F5A5CA-9ADA-4AB8-A582-D41004E97710}" presName="compNode" presStyleCnt="0"/>
      <dgm:spPr/>
    </dgm:pt>
    <dgm:pt modelId="{3BD13582-B252-4651-A22C-F78B4C7850C9}" type="pres">
      <dgm:prSet presAssocID="{12F5A5CA-9ADA-4AB8-A582-D41004E97710}" presName="bgRect" presStyleLbl="bgShp" presStyleIdx="3" presStyleCnt="4"/>
      <dgm:spPr/>
    </dgm:pt>
    <dgm:pt modelId="{824429D9-4897-46B0-A97C-4B82685CD09D}" type="pres">
      <dgm:prSet presAssocID="{12F5A5CA-9ADA-4AB8-A582-D41004E9771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hriş edici"/>
        </a:ext>
      </dgm:extLst>
    </dgm:pt>
    <dgm:pt modelId="{642DB9C7-140B-47D9-B7B3-C3998A98CA87}" type="pres">
      <dgm:prSet presAssocID="{12F5A5CA-9ADA-4AB8-A582-D41004E97710}" presName="spaceRect" presStyleCnt="0"/>
      <dgm:spPr/>
    </dgm:pt>
    <dgm:pt modelId="{E6DF19ED-5974-422D-8D2F-894E279B8935}" type="pres">
      <dgm:prSet presAssocID="{12F5A5CA-9ADA-4AB8-A582-D41004E9771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9BA262E-DB7F-4A3B-91C3-936AECE3497B}" srcId="{09ACF72C-ADE8-4FA7-B469-3BCD6AC26936}" destId="{6291FDB3-81FE-4BE4-9091-F88ABB0EF023}" srcOrd="0" destOrd="0" parTransId="{793D4017-5181-4781-B39F-81EA5531C56F}" sibTransId="{B637AD96-15DE-4817-8AB9-2BEBB3F1A02F}"/>
    <dgm:cxn modelId="{B15C6F32-9D55-412E-B391-6B1BB8503F02}" srcId="{09ACF72C-ADE8-4FA7-B469-3BCD6AC26936}" destId="{46BB9606-A535-4619-B82D-7EFAC7027F20}" srcOrd="2" destOrd="0" parTransId="{0B3BB0D7-A633-4738-9536-F4F6FF60B491}" sibTransId="{A22B36E7-297D-451C-B3B0-0D5239E9B4E8}"/>
    <dgm:cxn modelId="{7FDAF137-6ECF-4FF6-BF96-4F03909E29B8}" type="presOf" srcId="{6291FDB3-81FE-4BE4-9091-F88ABB0EF023}" destId="{F5D8EA51-24EC-4972-A708-B9D9E59DA385}" srcOrd="0" destOrd="0" presId="urn:microsoft.com/office/officeart/2018/2/layout/IconVerticalSolidList"/>
    <dgm:cxn modelId="{E664323A-EFD8-45C6-8CB6-F6C4D264013D}" type="presOf" srcId="{09ACF72C-ADE8-4FA7-B469-3BCD6AC26936}" destId="{1B46B9A3-B766-4947-810A-31F4AA4A50F5}" srcOrd="0" destOrd="0" presId="urn:microsoft.com/office/officeart/2018/2/layout/IconVerticalSolidList"/>
    <dgm:cxn modelId="{937B6769-5C16-467F-A8BA-381344E1D77B}" srcId="{09ACF72C-ADE8-4FA7-B469-3BCD6AC26936}" destId="{12F5A5CA-9ADA-4AB8-A582-D41004E97710}" srcOrd="3" destOrd="0" parTransId="{7F8EEE4E-EEFB-45FF-9DF3-B536300D8FE1}" sibTransId="{112569D0-4E59-4F30-ABD4-C4E6170DBDD8}"/>
    <dgm:cxn modelId="{752D4978-C176-4EAB-99A1-48724C9166D7}" type="presOf" srcId="{5AFAB67E-E6A4-4530-8250-4A78ED7463AC}" destId="{2BA7A08E-99CA-46E5-86D6-F4077C96EAE0}" srcOrd="0" destOrd="0" presId="urn:microsoft.com/office/officeart/2018/2/layout/IconVerticalSolidList"/>
    <dgm:cxn modelId="{D60B15AC-B95D-44F6-95BE-48603A549B1D}" srcId="{09ACF72C-ADE8-4FA7-B469-3BCD6AC26936}" destId="{5AFAB67E-E6A4-4530-8250-4A78ED7463AC}" srcOrd="1" destOrd="0" parTransId="{E2DCC961-F676-4118-A601-C4CEE40B0A28}" sibTransId="{161CDCF7-A9DF-4B40-A748-6C26B4CD1C7A}"/>
    <dgm:cxn modelId="{9C4D88B5-4832-4359-8B2A-ADC4DAF5DBED}" type="presOf" srcId="{46BB9606-A535-4619-B82D-7EFAC7027F20}" destId="{B3A4426C-09CC-41BE-B515-EFDBDF4D985A}" srcOrd="0" destOrd="0" presId="urn:microsoft.com/office/officeart/2018/2/layout/IconVerticalSolidList"/>
    <dgm:cxn modelId="{7AF84EB6-7F33-4D5B-94A2-DD242217C061}" type="presOf" srcId="{12F5A5CA-9ADA-4AB8-A582-D41004E97710}" destId="{E6DF19ED-5974-422D-8D2F-894E279B8935}" srcOrd="0" destOrd="0" presId="urn:microsoft.com/office/officeart/2018/2/layout/IconVerticalSolidList"/>
    <dgm:cxn modelId="{AE937A35-147D-4D3C-A7F6-6EA91C698A45}" type="presParOf" srcId="{1B46B9A3-B766-4947-810A-31F4AA4A50F5}" destId="{FBD1208F-64DE-476B-80CD-8E805F2733B6}" srcOrd="0" destOrd="0" presId="urn:microsoft.com/office/officeart/2018/2/layout/IconVerticalSolidList"/>
    <dgm:cxn modelId="{AD15DE07-C65A-4510-9A38-76F10B9A743F}" type="presParOf" srcId="{FBD1208F-64DE-476B-80CD-8E805F2733B6}" destId="{407E2FF3-4AA4-4E6B-BAB1-143069AE0B09}" srcOrd="0" destOrd="0" presId="urn:microsoft.com/office/officeart/2018/2/layout/IconVerticalSolidList"/>
    <dgm:cxn modelId="{EF9794A6-3D7E-4EBA-984E-8A237D760A50}" type="presParOf" srcId="{FBD1208F-64DE-476B-80CD-8E805F2733B6}" destId="{788577A4-39DD-4A79-A6E6-0CB0AD235CB3}" srcOrd="1" destOrd="0" presId="urn:microsoft.com/office/officeart/2018/2/layout/IconVerticalSolidList"/>
    <dgm:cxn modelId="{1FDC4203-F1B8-4F7E-9BDA-BAD6E8912460}" type="presParOf" srcId="{FBD1208F-64DE-476B-80CD-8E805F2733B6}" destId="{C6623865-CEB2-4BB1-83B7-0EF588B33B73}" srcOrd="2" destOrd="0" presId="urn:microsoft.com/office/officeart/2018/2/layout/IconVerticalSolidList"/>
    <dgm:cxn modelId="{4422336E-D859-4EB7-8F44-D00C167C9E57}" type="presParOf" srcId="{FBD1208F-64DE-476B-80CD-8E805F2733B6}" destId="{F5D8EA51-24EC-4972-A708-B9D9E59DA385}" srcOrd="3" destOrd="0" presId="urn:microsoft.com/office/officeart/2018/2/layout/IconVerticalSolidList"/>
    <dgm:cxn modelId="{FB58A01A-D71F-499E-90F2-46D0DC6A969D}" type="presParOf" srcId="{1B46B9A3-B766-4947-810A-31F4AA4A50F5}" destId="{C78683E0-5150-4FEF-9093-E989F206C0B6}" srcOrd="1" destOrd="0" presId="urn:microsoft.com/office/officeart/2018/2/layout/IconVerticalSolidList"/>
    <dgm:cxn modelId="{4172AE7A-9953-417D-9B5B-8A644BC9B0D0}" type="presParOf" srcId="{1B46B9A3-B766-4947-810A-31F4AA4A50F5}" destId="{F07130AA-4897-4B9B-9873-47612F4E983C}" srcOrd="2" destOrd="0" presId="urn:microsoft.com/office/officeart/2018/2/layout/IconVerticalSolidList"/>
    <dgm:cxn modelId="{852F78AD-3A46-4C97-B538-BF2F4B8D4DB9}" type="presParOf" srcId="{F07130AA-4897-4B9B-9873-47612F4E983C}" destId="{56B4C43C-CAC1-4990-8A8C-454F65025207}" srcOrd="0" destOrd="0" presId="urn:microsoft.com/office/officeart/2018/2/layout/IconVerticalSolidList"/>
    <dgm:cxn modelId="{16E399D5-029C-46C0-A568-EF57BC783D60}" type="presParOf" srcId="{F07130AA-4897-4B9B-9873-47612F4E983C}" destId="{A79D01C9-C109-401E-803C-748240277441}" srcOrd="1" destOrd="0" presId="urn:microsoft.com/office/officeart/2018/2/layout/IconVerticalSolidList"/>
    <dgm:cxn modelId="{FD20B990-4B9D-4312-8ED5-E66DAFF6356C}" type="presParOf" srcId="{F07130AA-4897-4B9B-9873-47612F4E983C}" destId="{A91A46A1-2F72-41EA-9544-2EB6A5B6F42E}" srcOrd="2" destOrd="0" presId="urn:microsoft.com/office/officeart/2018/2/layout/IconVerticalSolidList"/>
    <dgm:cxn modelId="{8AFBD18F-0F78-47F9-87D5-9596DDE185DF}" type="presParOf" srcId="{F07130AA-4897-4B9B-9873-47612F4E983C}" destId="{2BA7A08E-99CA-46E5-86D6-F4077C96EAE0}" srcOrd="3" destOrd="0" presId="urn:microsoft.com/office/officeart/2018/2/layout/IconVerticalSolidList"/>
    <dgm:cxn modelId="{1C1AFE37-A4C7-4AFA-82BF-AB8452B90433}" type="presParOf" srcId="{1B46B9A3-B766-4947-810A-31F4AA4A50F5}" destId="{DB78FC22-7766-4C96-81EE-2D2E2DFE94AD}" srcOrd="3" destOrd="0" presId="urn:microsoft.com/office/officeart/2018/2/layout/IconVerticalSolidList"/>
    <dgm:cxn modelId="{1619E6F1-F724-4A3D-AC93-212E2264CF34}" type="presParOf" srcId="{1B46B9A3-B766-4947-810A-31F4AA4A50F5}" destId="{827E5503-EDA7-4F26-AF89-ECBF0F2369B4}" srcOrd="4" destOrd="0" presId="urn:microsoft.com/office/officeart/2018/2/layout/IconVerticalSolidList"/>
    <dgm:cxn modelId="{E0C6E957-05BE-4880-9326-F2B2AC4840E1}" type="presParOf" srcId="{827E5503-EDA7-4F26-AF89-ECBF0F2369B4}" destId="{376E03FB-0123-4B11-B1A5-E2F633D511ED}" srcOrd="0" destOrd="0" presId="urn:microsoft.com/office/officeart/2018/2/layout/IconVerticalSolidList"/>
    <dgm:cxn modelId="{D9C65F86-542C-4FB1-9C8D-89102F805D6F}" type="presParOf" srcId="{827E5503-EDA7-4F26-AF89-ECBF0F2369B4}" destId="{4FACF3B0-871E-408B-ABF8-7DD8C52CD4EC}" srcOrd="1" destOrd="0" presId="urn:microsoft.com/office/officeart/2018/2/layout/IconVerticalSolidList"/>
    <dgm:cxn modelId="{F100A1B9-6137-4940-8F76-9272A4DF458A}" type="presParOf" srcId="{827E5503-EDA7-4F26-AF89-ECBF0F2369B4}" destId="{BB722232-696B-4F10-A456-8A2BD9685ED8}" srcOrd="2" destOrd="0" presId="urn:microsoft.com/office/officeart/2018/2/layout/IconVerticalSolidList"/>
    <dgm:cxn modelId="{E639A17C-E07D-4522-ACAD-B4AC2FE36B33}" type="presParOf" srcId="{827E5503-EDA7-4F26-AF89-ECBF0F2369B4}" destId="{B3A4426C-09CC-41BE-B515-EFDBDF4D985A}" srcOrd="3" destOrd="0" presId="urn:microsoft.com/office/officeart/2018/2/layout/IconVerticalSolidList"/>
    <dgm:cxn modelId="{799B4293-0732-4B57-928D-761A52751A75}" type="presParOf" srcId="{1B46B9A3-B766-4947-810A-31F4AA4A50F5}" destId="{09F49658-D15E-4608-894E-48AB7E8F3B70}" srcOrd="5" destOrd="0" presId="urn:microsoft.com/office/officeart/2018/2/layout/IconVerticalSolidList"/>
    <dgm:cxn modelId="{5155B5E5-9AC6-4D04-9F22-5C022A83AF96}" type="presParOf" srcId="{1B46B9A3-B766-4947-810A-31F4AA4A50F5}" destId="{C05ED66B-2D3F-475F-ACDB-490668709D80}" srcOrd="6" destOrd="0" presId="urn:microsoft.com/office/officeart/2018/2/layout/IconVerticalSolidList"/>
    <dgm:cxn modelId="{D2F468B1-17A1-4096-BD9A-0316EFE0F7D8}" type="presParOf" srcId="{C05ED66B-2D3F-475F-ACDB-490668709D80}" destId="{3BD13582-B252-4651-A22C-F78B4C7850C9}" srcOrd="0" destOrd="0" presId="urn:microsoft.com/office/officeart/2018/2/layout/IconVerticalSolidList"/>
    <dgm:cxn modelId="{3A4F0C2A-FC91-4FBC-A612-7563F16FCAF9}" type="presParOf" srcId="{C05ED66B-2D3F-475F-ACDB-490668709D80}" destId="{824429D9-4897-46B0-A97C-4B82685CD09D}" srcOrd="1" destOrd="0" presId="urn:microsoft.com/office/officeart/2018/2/layout/IconVerticalSolidList"/>
    <dgm:cxn modelId="{1C4C0B7E-340C-4E49-8991-382A467CB450}" type="presParOf" srcId="{C05ED66B-2D3F-475F-ACDB-490668709D80}" destId="{642DB9C7-140B-47D9-B7B3-C3998A98CA87}" srcOrd="2" destOrd="0" presId="urn:microsoft.com/office/officeart/2018/2/layout/IconVerticalSolidList"/>
    <dgm:cxn modelId="{2386A2BD-7285-49DD-AE6F-644CC186FF2C}" type="presParOf" srcId="{C05ED66B-2D3F-475F-ACDB-490668709D80}" destId="{E6DF19ED-5974-422D-8D2F-894E279B89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288711-7689-424F-A84E-EAAD4ABB7A0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7805CA-D2EE-4913-99D7-791F1B9CC4A8}">
      <dgm:prSet/>
      <dgm:spPr/>
      <dgm:t>
        <a:bodyPr/>
        <a:lstStyle/>
        <a:p>
          <a:r>
            <a:rPr lang="tr-TR"/>
            <a:t>Yeni ajanların ve RT'nin birlikte kullanıldığında toksisitelerine ilişkin endişeler, bu konuyu ele alan verilerin yetersizliği göz önüne alındığında, karar verme sürecinde dikkate alınmalıdır.</a:t>
          </a:r>
          <a:endParaRPr lang="en-US"/>
        </a:p>
      </dgm:t>
    </dgm:pt>
    <dgm:pt modelId="{421462EC-4BAE-41D2-9EA2-30A5C3AC897A}" type="parTrans" cxnId="{98B8D511-92F2-4E94-923F-FAA53378B2D3}">
      <dgm:prSet/>
      <dgm:spPr/>
      <dgm:t>
        <a:bodyPr/>
        <a:lstStyle/>
        <a:p>
          <a:endParaRPr lang="en-US"/>
        </a:p>
      </dgm:t>
    </dgm:pt>
    <dgm:pt modelId="{AAB5D327-6414-4F1C-A08A-D6D66F26B4B0}" type="sibTrans" cxnId="{98B8D511-92F2-4E94-923F-FAA53378B2D3}">
      <dgm:prSet/>
      <dgm:spPr/>
      <dgm:t>
        <a:bodyPr/>
        <a:lstStyle/>
        <a:p>
          <a:endParaRPr lang="en-US"/>
        </a:p>
      </dgm:t>
    </dgm:pt>
    <dgm:pt modelId="{12B0241A-7E5B-4BB7-8F62-8B28D8EA94AF}">
      <dgm:prSet/>
      <dgm:spPr/>
      <dgm:t>
        <a:bodyPr/>
        <a:lstStyle/>
        <a:p>
          <a:r>
            <a:rPr lang="tr-TR"/>
            <a:t>Bu durum düşünüldüğünde, RT ve biyolojiklerin eşzamanlı kullanımı tavsiye edilmeyebilir.</a:t>
          </a:r>
          <a:endParaRPr lang="en-US"/>
        </a:p>
      </dgm:t>
    </dgm:pt>
    <dgm:pt modelId="{1D2465A6-AA03-4435-8D9B-FC552E33D21C}" type="parTrans" cxnId="{1A0434EB-EBB0-4564-8EAF-4642DF35A701}">
      <dgm:prSet/>
      <dgm:spPr/>
      <dgm:t>
        <a:bodyPr/>
        <a:lstStyle/>
        <a:p>
          <a:endParaRPr lang="en-US"/>
        </a:p>
      </dgm:t>
    </dgm:pt>
    <dgm:pt modelId="{C4BC4221-1700-4E8B-8F96-8EF91A28A5BC}" type="sibTrans" cxnId="{1A0434EB-EBB0-4564-8EAF-4642DF35A701}">
      <dgm:prSet/>
      <dgm:spPr/>
      <dgm:t>
        <a:bodyPr/>
        <a:lstStyle/>
        <a:p>
          <a:endParaRPr lang="en-US"/>
        </a:p>
      </dgm:t>
    </dgm:pt>
    <dgm:pt modelId="{F99D764E-AC69-4F2B-995F-440781D666FF}">
      <dgm:prSet/>
      <dgm:spPr/>
      <dgm:t>
        <a:bodyPr/>
        <a:lstStyle/>
        <a:p>
          <a:r>
            <a:rPr lang="tr-TR"/>
            <a:t>Kombine yaklaşımlara pulmoner tolerans tam olarak aydınlatılmamıştır ancak anti-PD1 ve anti- PD-L1 monoklonal antikorların toksisitesi  potansiyel olarak ölümcüldür.</a:t>
          </a:r>
          <a:endParaRPr lang="en-US"/>
        </a:p>
      </dgm:t>
    </dgm:pt>
    <dgm:pt modelId="{E6AB7AB4-9FBE-41F2-B100-FBD737CFDF7A}" type="parTrans" cxnId="{C8272FD4-48B5-42E9-9A67-0CDFA5D74064}">
      <dgm:prSet/>
      <dgm:spPr/>
      <dgm:t>
        <a:bodyPr/>
        <a:lstStyle/>
        <a:p>
          <a:endParaRPr lang="en-US"/>
        </a:p>
      </dgm:t>
    </dgm:pt>
    <dgm:pt modelId="{6B15F958-88A7-46AE-A124-537C63CA634D}" type="sibTrans" cxnId="{C8272FD4-48B5-42E9-9A67-0CDFA5D74064}">
      <dgm:prSet/>
      <dgm:spPr/>
      <dgm:t>
        <a:bodyPr/>
        <a:lstStyle/>
        <a:p>
          <a:endParaRPr lang="en-US"/>
        </a:p>
      </dgm:t>
    </dgm:pt>
    <dgm:pt modelId="{6D2EEB54-0C1B-4199-A4BD-9A43F54DA004}">
      <dgm:prSet/>
      <dgm:spPr/>
      <dgm:t>
        <a:bodyPr/>
        <a:lstStyle/>
        <a:p>
          <a:r>
            <a:rPr lang="tr-TR" dirty="0"/>
            <a:t>RT ve biyolojik ajanların entegre edilmesi için kanıta dayalı öneriler azdır ve </a:t>
          </a:r>
          <a:r>
            <a:rPr lang="tr-TR" dirty="0" err="1"/>
            <a:t>check</a:t>
          </a:r>
          <a:r>
            <a:rPr lang="tr-TR" dirty="0"/>
            <a:t> </a:t>
          </a:r>
          <a:r>
            <a:rPr lang="tr-TR" dirty="0" err="1"/>
            <a:t>point</a:t>
          </a:r>
          <a:r>
            <a:rPr lang="tr-TR" dirty="0"/>
            <a:t> inhibitörlerinin uygulanmasından önce veya doğrudan sonra </a:t>
          </a:r>
          <a:r>
            <a:rPr lang="tr-TR" dirty="0" err="1"/>
            <a:t>RT'nin</a:t>
          </a:r>
          <a:r>
            <a:rPr lang="tr-TR" dirty="0"/>
            <a:t> rolü araştırma aşamasındadır.</a:t>
          </a:r>
          <a:endParaRPr lang="en-US" dirty="0"/>
        </a:p>
      </dgm:t>
    </dgm:pt>
    <dgm:pt modelId="{1FF317E6-3B6E-4B38-9390-77A4F8C41664}" type="parTrans" cxnId="{5FA310FA-2F09-4FF5-A7A3-A5EE4FD7DBE2}">
      <dgm:prSet/>
      <dgm:spPr/>
      <dgm:t>
        <a:bodyPr/>
        <a:lstStyle/>
        <a:p>
          <a:endParaRPr lang="en-US"/>
        </a:p>
      </dgm:t>
    </dgm:pt>
    <dgm:pt modelId="{A084AC2B-F20C-47A3-8C08-1FDACCF1B223}" type="sibTrans" cxnId="{5FA310FA-2F09-4FF5-A7A3-A5EE4FD7DBE2}">
      <dgm:prSet/>
      <dgm:spPr/>
      <dgm:t>
        <a:bodyPr/>
        <a:lstStyle/>
        <a:p>
          <a:endParaRPr lang="en-US"/>
        </a:p>
      </dgm:t>
    </dgm:pt>
    <dgm:pt modelId="{B84352C0-E9C0-4149-9E56-EF95F4F8AD35}" type="pres">
      <dgm:prSet presAssocID="{59288711-7689-424F-A84E-EAAD4ABB7A0C}" presName="vert0" presStyleCnt="0">
        <dgm:presLayoutVars>
          <dgm:dir/>
          <dgm:animOne val="branch"/>
          <dgm:animLvl val="lvl"/>
        </dgm:presLayoutVars>
      </dgm:prSet>
      <dgm:spPr/>
    </dgm:pt>
    <dgm:pt modelId="{9E00D001-9836-FD41-B767-10BDD0B3F584}" type="pres">
      <dgm:prSet presAssocID="{817805CA-D2EE-4913-99D7-791F1B9CC4A8}" presName="thickLine" presStyleLbl="alignNode1" presStyleIdx="0" presStyleCnt="4"/>
      <dgm:spPr/>
    </dgm:pt>
    <dgm:pt modelId="{F8306F0D-725F-614D-AE94-00565D5FCB5B}" type="pres">
      <dgm:prSet presAssocID="{817805CA-D2EE-4913-99D7-791F1B9CC4A8}" presName="horz1" presStyleCnt="0"/>
      <dgm:spPr/>
    </dgm:pt>
    <dgm:pt modelId="{74CA1B32-CCC4-2541-9A71-260B6F4212AF}" type="pres">
      <dgm:prSet presAssocID="{817805CA-D2EE-4913-99D7-791F1B9CC4A8}" presName="tx1" presStyleLbl="revTx" presStyleIdx="0" presStyleCnt="4"/>
      <dgm:spPr/>
    </dgm:pt>
    <dgm:pt modelId="{7A615527-F860-7F4B-B1DC-02163B7E4DC3}" type="pres">
      <dgm:prSet presAssocID="{817805CA-D2EE-4913-99D7-791F1B9CC4A8}" presName="vert1" presStyleCnt="0"/>
      <dgm:spPr/>
    </dgm:pt>
    <dgm:pt modelId="{FD02C6E2-8670-314F-8849-B02997FBD3CA}" type="pres">
      <dgm:prSet presAssocID="{12B0241A-7E5B-4BB7-8F62-8B28D8EA94AF}" presName="thickLine" presStyleLbl="alignNode1" presStyleIdx="1" presStyleCnt="4"/>
      <dgm:spPr/>
    </dgm:pt>
    <dgm:pt modelId="{8F4C8717-1953-E744-9422-4E286612F50D}" type="pres">
      <dgm:prSet presAssocID="{12B0241A-7E5B-4BB7-8F62-8B28D8EA94AF}" presName="horz1" presStyleCnt="0"/>
      <dgm:spPr/>
    </dgm:pt>
    <dgm:pt modelId="{E46CAD4E-0B38-BC46-A14E-FE20ADFAFF7D}" type="pres">
      <dgm:prSet presAssocID="{12B0241A-7E5B-4BB7-8F62-8B28D8EA94AF}" presName="tx1" presStyleLbl="revTx" presStyleIdx="1" presStyleCnt="4"/>
      <dgm:spPr/>
    </dgm:pt>
    <dgm:pt modelId="{39009FED-3855-DC40-8CBD-A0ED89755836}" type="pres">
      <dgm:prSet presAssocID="{12B0241A-7E5B-4BB7-8F62-8B28D8EA94AF}" presName="vert1" presStyleCnt="0"/>
      <dgm:spPr/>
    </dgm:pt>
    <dgm:pt modelId="{1454A15E-723E-864A-91BC-95718E7CB03F}" type="pres">
      <dgm:prSet presAssocID="{F99D764E-AC69-4F2B-995F-440781D666FF}" presName="thickLine" presStyleLbl="alignNode1" presStyleIdx="2" presStyleCnt="4"/>
      <dgm:spPr/>
    </dgm:pt>
    <dgm:pt modelId="{9BB8716E-A4AC-5447-AC98-28D80723E55C}" type="pres">
      <dgm:prSet presAssocID="{F99D764E-AC69-4F2B-995F-440781D666FF}" presName="horz1" presStyleCnt="0"/>
      <dgm:spPr/>
    </dgm:pt>
    <dgm:pt modelId="{660368BA-94A8-9A47-88D0-E31349AA749A}" type="pres">
      <dgm:prSet presAssocID="{F99D764E-AC69-4F2B-995F-440781D666FF}" presName="tx1" presStyleLbl="revTx" presStyleIdx="2" presStyleCnt="4"/>
      <dgm:spPr/>
    </dgm:pt>
    <dgm:pt modelId="{1DCA82D9-EFF0-174D-9A52-B47615229747}" type="pres">
      <dgm:prSet presAssocID="{F99D764E-AC69-4F2B-995F-440781D666FF}" presName="vert1" presStyleCnt="0"/>
      <dgm:spPr/>
    </dgm:pt>
    <dgm:pt modelId="{843F8B50-711B-124D-A10C-4235F2B2E411}" type="pres">
      <dgm:prSet presAssocID="{6D2EEB54-0C1B-4199-A4BD-9A43F54DA004}" presName="thickLine" presStyleLbl="alignNode1" presStyleIdx="3" presStyleCnt="4"/>
      <dgm:spPr/>
    </dgm:pt>
    <dgm:pt modelId="{88ED2C64-C0E3-8944-8C18-0364A7A0C1ED}" type="pres">
      <dgm:prSet presAssocID="{6D2EEB54-0C1B-4199-A4BD-9A43F54DA004}" presName="horz1" presStyleCnt="0"/>
      <dgm:spPr/>
    </dgm:pt>
    <dgm:pt modelId="{1F3781FE-9E0E-FC45-A3F1-4124077C0211}" type="pres">
      <dgm:prSet presAssocID="{6D2EEB54-0C1B-4199-A4BD-9A43F54DA004}" presName="tx1" presStyleLbl="revTx" presStyleIdx="3" presStyleCnt="4"/>
      <dgm:spPr/>
    </dgm:pt>
    <dgm:pt modelId="{3F69C976-A501-164A-8EBE-7BACD3E9B7BC}" type="pres">
      <dgm:prSet presAssocID="{6D2EEB54-0C1B-4199-A4BD-9A43F54DA004}" presName="vert1" presStyleCnt="0"/>
      <dgm:spPr/>
    </dgm:pt>
  </dgm:ptLst>
  <dgm:cxnLst>
    <dgm:cxn modelId="{98B8D511-92F2-4E94-923F-FAA53378B2D3}" srcId="{59288711-7689-424F-A84E-EAAD4ABB7A0C}" destId="{817805CA-D2EE-4913-99D7-791F1B9CC4A8}" srcOrd="0" destOrd="0" parTransId="{421462EC-4BAE-41D2-9EA2-30A5C3AC897A}" sibTransId="{AAB5D327-6414-4F1C-A08A-D6D66F26B4B0}"/>
    <dgm:cxn modelId="{5721D728-4B17-DD4A-A189-2B7AC193A9E1}" type="presOf" srcId="{59288711-7689-424F-A84E-EAAD4ABB7A0C}" destId="{B84352C0-E9C0-4149-9E56-EF95F4F8AD35}" srcOrd="0" destOrd="0" presId="urn:microsoft.com/office/officeart/2008/layout/LinedList"/>
    <dgm:cxn modelId="{0B38172C-C53D-3C47-88EA-36CAECA0D1E5}" type="presOf" srcId="{817805CA-D2EE-4913-99D7-791F1B9CC4A8}" destId="{74CA1B32-CCC4-2541-9A71-260B6F4212AF}" srcOrd="0" destOrd="0" presId="urn:microsoft.com/office/officeart/2008/layout/LinedList"/>
    <dgm:cxn modelId="{5BB32339-98F5-1B4E-9A3F-041B08948DAB}" type="presOf" srcId="{F99D764E-AC69-4F2B-995F-440781D666FF}" destId="{660368BA-94A8-9A47-88D0-E31349AA749A}" srcOrd="0" destOrd="0" presId="urn:microsoft.com/office/officeart/2008/layout/LinedList"/>
    <dgm:cxn modelId="{1C9CCF43-A3A4-6B45-AA69-CBFFEA6BD753}" type="presOf" srcId="{12B0241A-7E5B-4BB7-8F62-8B28D8EA94AF}" destId="{E46CAD4E-0B38-BC46-A14E-FE20ADFAFF7D}" srcOrd="0" destOrd="0" presId="urn:microsoft.com/office/officeart/2008/layout/LinedList"/>
    <dgm:cxn modelId="{35C7489B-23D2-1840-BC3B-59D978F52528}" type="presOf" srcId="{6D2EEB54-0C1B-4199-A4BD-9A43F54DA004}" destId="{1F3781FE-9E0E-FC45-A3F1-4124077C0211}" srcOrd="0" destOrd="0" presId="urn:microsoft.com/office/officeart/2008/layout/LinedList"/>
    <dgm:cxn modelId="{C8272FD4-48B5-42E9-9A67-0CDFA5D74064}" srcId="{59288711-7689-424F-A84E-EAAD4ABB7A0C}" destId="{F99D764E-AC69-4F2B-995F-440781D666FF}" srcOrd="2" destOrd="0" parTransId="{E6AB7AB4-9FBE-41F2-B100-FBD737CFDF7A}" sibTransId="{6B15F958-88A7-46AE-A124-537C63CA634D}"/>
    <dgm:cxn modelId="{1A0434EB-EBB0-4564-8EAF-4642DF35A701}" srcId="{59288711-7689-424F-A84E-EAAD4ABB7A0C}" destId="{12B0241A-7E5B-4BB7-8F62-8B28D8EA94AF}" srcOrd="1" destOrd="0" parTransId="{1D2465A6-AA03-4435-8D9B-FC552E33D21C}" sibTransId="{C4BC4221-1700-4E8B-8F96-8EF91A28A5BC}"/>
    <dgm:cxn modelId="{5FA310FA-2F09-4FF5-A7A3-A5EE4FD7DBE2}" srcId="{59288711-7689-424F-A84E-EAAD4ABB7A0C}" destId="{6D2EEB54-0C1B-4199-A4BD-9A43F54DA004}" srcOrd="3" destOrd="0" parTransId="{1FF317E6-3B6E-4B38-9390-77A4F8C41664}" sibTransId="{A084AC2B-F20C-47A3-8C08-1FDACCF1B223}"/>
    <dgm:cxn modelId="{724423D0-4DCF-4943-BDD1-AB661138BF6C}" type="presParOf" srcId="{B84352C0-E9C0-4149-9E56-EF95F4F8AD35}" destId="{9E00D001-9836-FD41-B767-10BDD0B3F584}" srcOrd="0" destOrd="0" presId="urn:microsoft.com/office/officeart/2008/layout/LinedList"/>
    <dgm:cxn modelId="{F92E4F27-093B-A649-9AF8-90AE9D3AD6D1}" type="presParOf" srcId="{B84352C0-E9C0-4149-9E56-EF95F4F8AD35}" destId="{F8306F0D-725F-614D-AE94-00565D5FCB5B}" srcOrd="1" destOrd="0" presId="urn:microsoft.com/office/officeart/2008/layout/LinedList"/>
    <dgm:cxn modelId="{E19F4D82-924E-DC4E-8E1D-459D9AB34233}" type="presParOf" srcId="{F8306F0D-725F-614D-AE94-00565D5FCB5B}" destId="{74CA1B32-CCC4-2541-9A71-260B6F4212AF}" srcOrd="0" destOrd="0" presId="urn:microsoft.com/office/officeart/2008/layout/LinedList"/>
    <dgm:cxn modelId="{85A5269D-B63B-2E4A-9ED9-2F2011B09B81}" type="presParOf" srcId="{F8306F0D-725F-614D-AE94-00565D5FCB5B}" destId="{7A615527-F860-7F4B-B1DC-02163B7E4DC3}" srcOrd="1" destOrd="0" presId="urn:microsoft.com/office/officeart/2008/layout/LinedList"/>
    <dgm:cxn modelId="{706C2371-CD95-474E-96CD-4FE70038F636}" type="presParOf" srcId="{B84352C0-E9C0-4149-9E56-EF95F4F8AD35}" destId="{FD02C6E2-8670-314F-8849-B02997FBD3CA}" srcOrd="2" destOrd="0" presId="urn:microsoft.com/office/officeart/2008/layout/LinedList"/>
    <dgm:cxn modelId="{C8B61553-8702-724C-8B0F-BD11CE4A8B8C}" type="presParOf" srcId="{B84352C0-E9C0-4149-9E56-EF95F4F8AD35}" destId="{8F4C8717-1953-E744-9422-4E286612F50D}" srcOrd="3" destOrd="0" presId="urn:microsoft.com/office/officeart/2008/layout/LinedList"/>
    <dgm:cxn modelId="{8CCCEDC5-5135-BE4C-B93F-EED60354D7AE}" type="presParOf" srcId="{8F4C8717-1953-E744-9422-4E286612F50D}" destId="{E46CAD4E-0B38-BC46-A14E-FE20ADFAFF7D}" srcOrd="0" destOrd="0" presId="urn:microsoft.com/office/officeart/2008/layout/LinedList"/>
    <dgm:cxn modelId="{24D25525-CC28-E94D-BECB-C40BE22B9C4D}" type="presParOf" srcId="{8F4C8717-1953-E744-9422-4E286612F50D}" destId="{39009FED-3855-DC40-8CBD-A0ED89755836}" srcOrd="1" destOrd="0" presId="urn:microsoft.com/office/officeart/2008/layout/LinedList"/>
    <dgm:cxn modelId="{AC4AABC5-9C87-0C40-BB06-4E58D0679BA1}" type="presParOf" srcId="{B84352C0-E9C0-4149-9E56-EF95F4F8AD35}" destId="{1454A15E-723E-864A-91BC-95718E7CB03F}" srcOrd="4" destOrd="0" presId="urn:microsoft.com/office/officeart/2008/layout/LinedList"/>
    <dgm:cxn modelId="{BC948043-A10B-C445-8FE4-B58266066982}" type="presParOf" srcId="{B84352C0-E9C0-4149-9E56-EF95F4F8AD35}" destId="{9BB8716E-A4AC-5447-AC98-28D80723E55C}" srcOrd="5" destOrd="0" presId="urn:microsoft.com/office/officeart/2008/layout/LinedList"/>
    <dgm:cxn modelId="{61B2A42E-A55F-594B-88E0-C1FFDF6631F5}" type="presParOf" srcId="{9BB8716E-A4AC-5447-AC98-28D80723E55C}" destId="{660368BA-94A8-9A47-88D0-E31349AA749A}" srcOrd="0" destOrd="0" presId="urn:microsoft.com/office/officeart/2008/layout/LinedList"/>
    <dgm:cxn modelId="{0ABE18B0-CD9A-F649-A5BA-6A4412A13109}" type="presParOf" srcId="{9BB8716E-A4AC-5447-AC98-28D80723E55C}" destId="{1DCA82D9-EFF0-174D-9A52-B47615229747}" srcOrd="1" destOrd="0" presId="urn:microsoft.com/office/officeart/2008/layout/LinedList"/>
    <dgm:cxn modelId="{459F3C6E-B07C-7B46-B2D5-31BA7F9E2B85}" type="presParOf" srcId="{B84352C0-E9C0-4149-9E56-EF95F4F8AD35}" destId="{843F8B50-711B-124D-A10C-4235F2B2E411}" srcOrd="6" destOrd="0" presId="urn:microsoft.com/office/officeart/2008/layout/LinedList"/>
    <dgm:cxn modelId="{C4AF7808-54D2-DE47-8766-7ADD02DAB756}" type="presParOf" srcId="{B84352C0-E9C0-4149-9E56-EF95F4F8AD35}" destId="{88ED2C64-C0E3-8944-8C18-0364A7A0C1ED}" srcOrd="7" destOrd="0" presId="urn:microsoft.com/office/officeart/2008/layout/LinedList"/>
    <dgm:cxn modelId="{397B60F4-788F-964E-9D64-1B86D2D10622}" type="presParOf" srcId="{88ED2C64-C0E3-8944-8C18-0364A7A0C1ED}" destId="{1F3781FE-9E0E-FC45-A3F1-4124077C0211}" srcOrd="0" destOrd="0" presId="urn:microsoft.com/office/officeart/2008/layout/LinedList"/>
    <dgm:cxn modelId="{6A38BE07-5124-9941-BF32-A500304AD3B2}" type="presParOf" srcId="{88ED2C64-C0E3-8944-8C18-0364A7A0C1ED}" destId="{3F69C976-A501-164A-8EBE-7BACD3E9B7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C3F16-2967-45BB-B574-782DB3027F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CFB114-6B5E-4D2F-9391-E65FDF05945D}">
      <dgm:prSet/>
      <dgm:spPr/>
      <dgm:t>
        <a:bodyPr/>
        <a:lstStyle/>
        <a:p>
          <a:r>
            <a:rPr lang="tr-TR"/>
            <a:t>Refrakter HL, KT±RT sonrası biyopsi kanıtlı rezidüel hastalık</a:t>
          </a:r>
          <a:endParaRPr lang="en-US"/>
        </a:p>
      </dgm:t>
    </dgm:pt>
    <dgm:pt modelId="{9E9A7D8F-A6D7-43DF-9DE1-D7046FB8583B}" type="parTrans" cxnId="{A973356B-B01C-4712-829B-CCA3FC96E6CB}">
      <dgm:prSet/>
      <dgm:spPr/>
      <dgm:t>
        <a:bodyPr/>
        <a:lstStyle/>
        <a:p>
          <a:endParaRPr lang="en-US"/>
        </a:p>
      </dgm:t>
    </dgm:pt>
    <dgm:pt modelId="{1AD65A10-0202-4F14-B735-240EE964DE07}" type="sibTrans" cxnId="{A973356B-B01C-4712-829B-CCA3FC96E6CB}">
      <dgm:prSet/>
      <dgm:spPr/>
      <dgm:t>
        <a:bodyPr/>
        <a:lstStyle/>
        <a:p>
          <a:endParaRPr lang="en-US"/>
        </a:p>
      </dgm:t>
    </dgm:pt>
    <dgm:pt modelId="{697C7E05-63AB-4EC5-A43B-11DDA3B30631}">
      <dgm:prSet/>
      <dgm:spPr/>
      <dgm:t>
        <a:bodyPr/>
        <a:lstStyle/>
        <a:p>
          <a:r>
            <a:rPr lang="tr-TR"/>
            <a:t>Relaps HL, tedaviye komplet yanıt sonrası  biyopsi kanıtlı yeni hastalık, relaps hastalık ilk hastalık bölgesinde veya başka bölgede olabilir.</a:t>
          </a:r>
          <a:endParaRPr lang="en-US"/>
        </a:p>
      </dgm:t>
    </dgm:pt>
    <dgm:pt modelId="{33392A4B-29F8-401B-9CE8-6AAF43F5C93A}" type="parTrans" cxnId="{F2FD3A9D-B989-4776-8CDC-9A42E1CEF839}">
      <dgm:prSet/>
      <dgm:spPr/>
      <dgm:t>
        <a:bodyPr/>
        <a:lstStyle/>
        <a:p>
          <a:endParaRPr lang="en-US"/>
        </a:p>
      </dgm:t>
    </dgm:pt>
    <dgm:pt modelId="{08B9F676-CCB7-45F7-9D07-087BD3970141}" type="sibTrans" cxnId="{F2FD3A9D-B989-4776-8CDC-9A42E1CEF839}">
      <dgm:prSet/>
      <dgm:spPr/>
      <dgm:t>
        <a:bodyPr/>
        <a:lstStyle/>
        <a:p>
          <a:endParaRPr lang="en-US"/>
        </a:p>
      </dgm:t>
    </dgm:pt>
    <dgm:pt modelId="{548424A0-16EE-46CA-9A7F-0B8A1C137C52}">
      <dgm:prSet/>
      <dgm:spPr/>
      <dgm:t>
        <a:bodyPr/>
        <a:lstStyle/>
        <a:p>
          <a:r>
            <a:rPr lang="tr-TR"/>
            <a:t>Relaps tanımı için PET-CT gereklidir. PET-CT de Deauville scoru kullanılmalıdır. Deauville scoru ≥4 relaps için kullanıldı.</a:t>
          </a:r>
          <a:endParaRPr lang="en-US"/>
        </a:p>
      </dgm:t>
    </dgm:pt>
    <dgm:pt modelId="{72C9E937-C478-43F2-BE3A-5F76D515319D}" type="parTrans" cxnId="{EB5A925D-A9C1-4140-A699-4A78E4021275}">
      <dgm:prSet/>
      <dgm:spPr/>
      <dgm:t>
        <a:bodyPr/>
        <a:lstStyle/>
        <a:p>
          <a:endParaRPr lang="en-US"/>
        </a:p>
      </dgm:t>
    </dgm:pt>
    <dgm:pt modelId="{290FC499-7A15-4B0E-B440-642F654F485C}" type="sibTrans" cxnId="{EB5A925D-A9C1-4140-A699-4A78E4021275}">
      <dgm:prSet/>
      <dgm:spPr/>
      <dgm:t>
        <a:bodyPr/>
        <a:lstStyle/>
        <a:p>
          <a:endParaRPr lang="en-US"/>
        </a:p>
      </dgm:t>
    </dgm:pt>
    <dgm:pt modelId="{B9DC5A35-DF0E-4F42-9CF7-193D8323F778}">
      <dgm:prSet/>
      <dgm:spPr/>
      <dgm:t>
        <a:bodyPr/>
        <a:lstStyle/>
        <a:p>
          <a:r>
            <a:rPr lang="tr-TR" dirty="0"/>
            <a:t>Biyopsi </a:t>
          </a:r>
          <a:r>
            <a:rPr lang="tr-TR" dirty="0" err="1"/>
            <a:t>salvaj</a:t>
          </a:r>
          <a:r>
            <a:rPr lang="tr-TR" dirty="0"/>
            <a:t> tedaviden önce alınmalıdır.</a:t>
          </a:r>
          <a:endParaRPr lang="en-US" dirty="0"/>
        </a:p>
      </dgm:t>
    </dgm:pt>
    <dgm:pt modelId="{F83A9D8A-A1AE-4357-8FCD-D7470D1CA110}" type="parTrans" cxnId="{4138C430-DAD3-4E86-8F66-F5E8010B168D}">
      <dgm:prSet/>
      <dgm:spPr/>
      <dgm:t>
        <a:bodyPr/>
        <a:lstStyle/>
        <a:p>
          <a:endParaRPr lang="en-US"/>
        </a:p>
      </dgm:t>
    </dgm:pt>
    <dgm:pt modelId="{10C3E61F-105A-40E8-8C2E-86A3EC7329B5}" type="sibTrans" cxnId="{4138C430-DAD3-4E86-8F66-F5E8010B168D}">
      <dgm:prSet/>
      <dgm:spPr/>
      <dgm:t>
        <a:bodyPr/>
        <a:lstStyle/>
        <a:p>
          <a:endParaRPr lang="en-US"/>
        </a:p>
      </dgm:t>
    </dgm:pt>
    <dgm:pt modelId="{A62D020D-6C7A-49E2-9A5B-51C578747C84}">
      <dgm:prSet/>
      <dgm:spPr/>
      <dgm:t>
        <a:bodyPr/>
        <a:lstStyle/>
        <a:p>
          <a:r>
            <a:rPr lang="tr-TR" dirty="0" err="1"/>
            <a:t>Primer</a:t>
          </a:r>
          <a:r>
            <a:rPr lang="tr-TR" dirty="0"/>
            <a:t> tedavi sonrası yanıt amaçlı görüntüleme 3. ayda istendiğinden bu aradaki sürede biyopsi kanıtlı hastalık </a:t>
          </a:r>
          <a:r>
            <a:rPr lang="tr-TR" dirty="0" err="1"/>
            <a:t>refrakter</a:t>
          </a:r>
          <a:r>
            <a:rPr lang="tr-TR" dirty="0"/>
            <a:t> hastalık kabul edilmiştir.</a:t>
          </a:r>
          <a:endParaRPr lang="en-US" dirty="0"/>
        </a:p>
      </dgm:t>
    </dgm:pt>
    <dgm:pt modelId="{D9791F7F-840E-40A6-85E8-DE6CB7EC1F7E}" type="parTrans" cxnId="{5A5119F4-F90F-47C8-97C3-B7B5B186F646}">
      <dgm:prSet/>
      <dgm:spPr/>
      <dgm:t>
        <a:bodyPr/>
        <a:lstStyle/>
        <a:p>
          <a:endParaRPr lang="en-US"/>
        </a:p>
      </dgm:t>
    </dgm:pt>
    <dgm:pt modelId="{64DB5293-F678-4C44-94EE-53F95859E374}" type="sibTrans" cxnId="{5A5119F4-F90F-47C8-97C3-B7B5B186F646}">
      <dgm:prSet/>
      <dgm:spPr/>
      <dgm:t>
        <a:bodyPr/>
        <a:lstStyle/>
        <a:p>
          <a:endParaRPr lang="en-US"/>
        </a:p>
      </dgm:t>
    </dgm:pt>
    <dgm:pt modelId="{74368ECA-CCAD-FA49-9C42-16CB0E8275B8}" type="pres">
      <dgm:prSet presAssocID="{EC2C3F16-2967-45BB-B574-782DB3027F36}" presName="vert0" presStyleCnt="0">
        <dgm:presLayoutVars>
          <dgm:dir/>
          <dgm:animOne val="branch"/>
          <dgm:animLvl val="lvl"/>
        </dgm:presLayoutVars>
      </dgm:prSet>
      <dgm:spPr/>
    </dgm:pt>
    <dgm:pt modelId="{919E5411-8CBC-8B46-AC12-E573D4A43592}" type="pres">
      <dgm:prSet presAssocID="{A0CFB114-6B5E-4D2F-9391-E65FDF05945D}" presName="thickLine" presStyleLbl="alignNode1" presStyleIdx="0" presStyleCnt="5"/>
      <dgm:spPr/>
    </dgm:pt>
    <dgm:pt modelId="{7F6BC984-F9D6-2544-AC89-0E961530E0DB}" type="pres">
      <dgm:prSet presAssocID="{A0CFB114-6B5E-4D2F-9391-E65FDF05945D}" presName="horz1" presStyleCnt="0"/>
      <dgm:spPr/>
    </dgm:pt>
    <dgm:pt modelId="{343E2E98-1507-F245-8A86-04DC75935604}" type="pres">
      <dgm:prSet presAssocID="{A0CFB114-6B5E-4D2F-9391-E65FDF05945D}" presName="tx1" presStyleLbl="revTx" presStyleIdx="0" presStyleCnt="5"/>
      <dgm:spPr/>
    </dgm:pt>
    <dgm:pt modelId="{332C0E6A-FB50-EB4B-BE51-692DCAB7AE5D}" type="pres">
      <dgm:prSet presAssocID="{A0CFB114-6B5E-4D2F-9391-E65FDF05945D}" presName="vert1" presStyleCnt="0"/>
      <dgm:spPr/>
    </dgm:pt>
    <dgm:pt modelId="{C8DCD2AB-1ADE-EC48-978D-8E85A95C38F2}" type="pres">
      <dgm:prSet presAssocID="{697C7E05-63AB-4EC5-A43B-11DDA3B30631}" presName="thickLine" presStyleLbl="alignNode1" presStyleIdx="1" presStyleCnt="5"/>
      <dgm:spPr/>
    </dgm:pt>
    <dgm:pt modelId="{3C7A3194-B50E-8D41-A34B-6A7E93A2C8CE}" type="pres">
      <dgm:prSet presAssocID="{697C7E05-63AB-4EC5-A43B-11DDA3B30631}" presName="horz1" presStyleCnt="0"/>
      <dgm:spPr/>
    </dgm:pt>
    <dgm:pt modelId="{DDC65EBB-0CFB-2E49-A63F-F0400DB74395}" type="pres">
      <dgm:prSet presAssocID="{697C7E05-63AB-4EC5-A43B-11DDA3B30631}" presName="tx1" presStyleLbl="revTx" presStyleIdx="1" presStyleCnt="5"/>
      <dgm:spPr/>
    </dgm:pt>
    <dgm:pt modelId="{E2290BE8-5539-A84D-A6E3-BAB600AE8FA3}" type="pres">
      <dgm:prSet presAssocID="{697C7E05-63AB-4EC5-A43B-11DDA3B30631}" presName="vert1" presStyleCnt="0"/>
      <dgm:spPr/>
    </dgm:pt>
    <dgm:pt modelId="{87AD82B3-A058-5949-B422-09D47660C485}" type="pres">
      <dgm:prSet presAssocID="{548424A0-16EE-46CA-9A7F-0B8A1C137C52}" presName="thickLine" presStyleLbl="alignNode1" presStyleIdx="2" presStyleCnt="5"/>
      <dgm:spPr/>
    </dgm:pt>
    <dgm:pt modelId="{901B3041-3F34-EE41-8A76-EEA7D75E462B}" type="pres">
      <dgm:prSet presAssocID="{548424A0-16EE-46CA-9A7F-0B8A1C137C52}" presName="horz1" presStyleCnt="0"/>
      <dgm:spPr/>
    </dgm:pt>
    <dgm:pt modelId="{73AC2C30-8E04-544D-AECD-8CB37CE08710}" type="pres">
      <dgm:prSet presAssocID="{548424A0-16EE-46CA-9A7F-0B8A1C137C52}" presName="tx1" presStyleLbl="revTx" presStyleIdx="2" presStyleCnt="5"/>
      <dgm:spPr/>
    </dgm:pt>
    <dgm:pt modelId="{E46545CE-8FAF-4C46-8B2D-60C67CBAE6CD}" type="pres">
      <dgm:prSet presAssocID="{548424A0-16EE-46CA-9A7F-0B8A1C137C52}" presName="vert1" presStyleCnt="0"/>
      <dgm:spPr/>
    </dgm:pt>
    <dgm:pt modelId="{528A464E-EA9D-A44C-B424-0A193603741D}" type="pres">
      <dgm:prSet presAssocID="{B9DC5A35-DF0E-4F42-9CF7-193D8323F778}" presName="thickLine" presStyleLbl="alignNode1" presStyleIdx="3" presStyleCnt="5"/>
      <dgm:spPr/>
    </dgm:pt>
    <dgm:pt modelId="{0D0E1238-24FE-A448-B5E5-7EDE625CB6CA}" type="pres">
      <dgm:prSet presAssocID="{B9DC5A35-DF0E-4F42-9CF7-193D8323F778}" presName="horz1" presStyleCnt="0"/>
      <dgm:spPr/>
    </dgm:pt>
    <dgm:pt modelId="{8C07FE80-50B2-7346-9419-DECA16D44C5F}" type="pres">
      <dgm:prSet presAssocID="{B9DC5A35-DF0E-4F42-9CF7-193D8323F778}" presName="tx1" presStyleLbl="revTx" presStyleIdx="3" presStyleCnt="5"/>
      <dgm:spPr/>
    </dgm:pt>
    <dgm:pt modelId="{7BE6D24D-D0FB-344E-9214-B993AD08C5A0}" type="pres">
      <dgm:prSet presAssocID="{B9DC5A35-DF0E-4F42-9CF7-193D8323F778}" presName="vert1" presStyleCnt="0"/>
      <dgm:spPr/>
    </dgm:pt>
    <dgm:pt modelId="{9AF58D1D-DA00-FF40-8DAB-9E1938BCD4E5}" type="pres">
      <dgm:prSet presAssocID="{A62D020D-6C7A-49E2-9A5B-51C578747C84}" presName="thickLine" presStyleLbl="alignNode1" presStyleIdx="4" presStyleCnt="5"/>
      <dgm:spPr/>
    </dgm:pt>
    <dgm:pt modelId="{A22A2F8A-E7D7-FE4C-A543-040A033DD984}" type="pres">
      <dgm:prSet presAssocID="{A62D020D-6C7A-49E2-9A5B-51C578747C84}" presName="horz1" presStyleCnt="0"/>
      <dgm:spPr/>
    </dgm:pt>
    <dgm:pt modelId="{234FF333-3C41-B44F-9FB4-9761AF8C7430}" type="pres">
      <dgm:prSet presAssocID="{A62D020D-6C7A-49E2-9A5B-51C578747C84}" presName="tx1" presStyleLbl="revTx" presStyleIdx="4" presStyleCnt="5"/>
      <dgm:spPr/>
    </dgm:pt>
    <dgm:pt modelId="{F6FA5C01-5162-7B40-9F1F-8B41A16BCC37}" type="pres">
      <dgm:prSet presAssocID="{A62D020D-6C7A-49E2-9A5B-51C578747C84}" presName="vert1" presStyleCnt="0"/>
      <dgm:spPr/>
    </dgm:pt>
  </dgm:ptLst>
  <dgm:cxnLst>
    <dgm:cxn modelId="{683FAF2D-C2CB-D148-A97E-2F61C2817860}" type="presOf" srcId="{548424A0-16EE-46CA-9A7F-0B8A1C137C52}" destId="{73AC2C30-8E04-544D-AECD-8CB37CE08710}" srcOrd="0" destOrd="0" presId="urn:microsoft.com/office/officeart/2008/layout/LinedList"/>
    <dgm:cxn modelId="{6CF2972E-9806-C24A-BEE1-11B5F632F546}" type="presOf" srcId="{A0CFB114-6B5E-4D2F-9391-E65FDF05945D}" destId="{343E2E98-1507-F245-8A86-04DC75935604}" srcOrd="0" destOrd="0" presId="urn:microsoft.com/office/officeart/2008/layout/LinedList"/>
    <dgm:cxn modelId="{4138C430-DAD3-4E86-8F66-F5E8010B168D}" srcId="{EC2C3F16-2967-45BB-B574-782DB3027F36}" destId="{B9DC5A35-DF0E-4F42-9CF7-193D8323F778}" srcOrd="3" destOrd="0" parTransId="{F83A9D8A-A1AE-4357-8FCD-D7470D1CA110}" sibTransId="{10C3E61F-105A-40E8-8C2E-86A3EC7329B5}"/>
    <dgm:cxn modelId="{5E13383C-F60F-DC42-9E1F-58C9562FA9E1}" type="presOf" srcId="{A62D020D-6C7A-49E2-9A5B-51C578747C84}" destId="{234FF333-3C41-B44F-9FB4-9761AF8C7430}" srcOrd="0" destOrd="0" presId="urn:microsoft.com/office/officeart/2008/layout/LinedList"/>
    <dgm:cxn modelId="{EB5A925D-A9C1-4140-A699-4A78E4021275}" srcId="{EC2C3F16-2967-45BB-B574-782DB3027F36}" destId="{548424A0-16EE-46CA-9A7F-0B8A1C137C52}" srcOrd="2" destOrd="0" parTransId="{72C9E937-C478-43F2-BE3A-5F76D515319D}" sibTransId="{290FC499-7A15-4B0E-B440-642F654F485C}"/>
    <dgm:cxn modelId="{A973356B-B01C-4712-829B-CCA3FC96E6CB}" srcId="{EC2C3F16-2967-45BB-B574-782DB3027F36}" destId="{A0CFB114-6B5E-4D2F-9391-E65FDF05945D}" srcOrd="0" destOrd="0" parTransId="{9E9A7D8F-A6D7-43DF-9DE1-D7046FB8583B}" sibTransId="{1AD65A10-0202-4F14-B735-240EE964DE07}"/>
    <dgm:cxn modelId="{F2FD3A9D-B989-4776-8CDC-9A42E1CEF839}" srcId="{EC2C3F16-2967-45BB-B574-782DB3027F36}" destId="{697C7E05-63AB-4EC5-A43B-11DDA3B30631}" srcOrd="1" destOrd="0" parTransId="{33392A4B-29F8-401B-9CE8-6AAF43F5C93A}" sibTransId="{08B9F676-CCB7-45F7-9D07-087BD3970141}"/>
    <dgm:cxn modelId="{19D4BDAF-12CC-F348-94B0-78CFF86C04AF}" type="presOf" srcId="{B9DC5A35-DF0E-4F42-9CF7-193D8323F778}" destId="{8C07FE80-50B2-7346-9419-DECA16D44C5F}" srcOrd="0" destOrd="0" presId="urn:microsoft.com/office/officeart/2008/layout/LinedList"/>
    <dgm:cxn modelId="{06ED0BB3-431A-FF4D-AA7A-4AEF9CABF717}" type="presOf" srcId="{697C7E05-63AB-4EC5-A43B-11DDA3B30631}" destId="{DDC65EBB-0CFB-2E49-A63F-F0400DB74395}" srcOrd="0" destOrd="0" presId="urn:microsoft.com/office/officeart/2008/layout/LinedList"/>
    <dgm:cxn modelId="{9649A6B8-2E70-1E4A-972A-EDDAD6D4CC95}" type="presOf" srcId="{EC2C3F16-2967-45BB-B574-782DB3027F36}" destId="{74368ECA-CCAD-FA49-9C42-16CB0E8275B8}" srcOrd="0" destOrd="0" presId="urn:microsoft.com/office/officeart/2008/layout/LinedList"/>
    <dgm:cxn modelId="{5A5119F4-F90F-47C8-97C3-B7B5B186F646}" srcId="{EC2C3F16-2967-45BB-B574-782DB3027F36}" destId="{A62D020D-6C7A-49E2-9A5B-51C578747C84}" srcOrd="4" destOrd="0" parTransId="{D9791F7F-840E-40A6-85E8-DE6CB7EC1F7E}" sibTransId="{64DB5293-F678-4C44-94EE-53F95859E374}"/>
    <dgm:cxn modelId="{226BC066-9450-9545-BF57-F5D3B997F28C}" type="presParOf" srcId="{74368ECA-CCAD-FA49-9C42-16CB0E8275B8}" destId="{919E5411-8CBC-8B46-AC12-E573D4A43592}" srcOrd="0" destOrd="0" presId="urn:microsoft.com/office/officeart/2008/layout/LinedList"/>
    <dgm:cxn modelId="{C618529D-4C25-F64E-9592-1E8FD32346B6}" type="presParOf" srcId="{74368ECA-CCAD-FA49-9C42-16CB0E8275B8}" destId="{7F6BC984-F9D6-2544-AC89-0E961530E0DB}" srcOrd="1" destOrd="0" presId="urn:microsoft.com/office/officeart/2008/layout/LinedList"/>
    <dgm:cxn modelId="{22F31E16-A4A1-7B45-878A-88D424297A4B}" type="presParOf" srcId="{7F6BC984-F9D6-2544-AC89-0E961530E0DB}" destId="{343E2E98-1507-F245-8A86-04DC75935604}" srcOrd="0" destOrd="0" presId="urn:microsoft.com/office/officeart/2008/layout/LinedList"/>
    <dgm:cxn modelId="{000086AD-FFEA-544A-94C6-9067187F0B19}" type="presParOf" srcId="{7F6BC984-F9D6-2544-AC89-0E961530E0DB}" destId="{332C0E6A-FB50-EB4B-BE51-692DCAB7AE5D}" srcOrd="1" destOrd="0" presId="urn:microsoft.com/office/officeart/2008/layout/LinedList"/>
    <dgm:cxn modelId="{9B3BEADA-562D-9049-93E6-52CEAFDBA8A2}" type="presParOf" srcId="{74368ECA-CCAD-FA49-9C42-16CB0E8275B8}" destId="{C8DCD2AB-1ADE-EC48-978D-8E85A95C38F2}" srcOrd="2" destOrd="0" presId="urn:microsoft.com/office/officeart/2008/layout/LinedList"/>
    <dgm:cxn modelId="{FEEBB312-915F-8942-A0C6-D52DD9D14169}" type="presParOf" srcId="{74368ECA-CCAD-FA49-9C42-16CB0E8275B8}" destId="{3C7A3194-B50E-8D41-A34B-6A7E93A2C8CE}" srcOrd="3" destOrd="0" presId="urn:microsoft.com/office/officeart/2008/layout/LinedList"/>
    <dgm:cxn modelId="{B2A62C63-AD7C-4B4D-A9CF-5C4ADACAEDE1}" type="presParOf" srcId="{3C7A3194-B50E-8D41-A34B-6A7E93A2C8CE}" destId="{DDC65EBB-0CFB-2E49-A63F-F0400DB74395}" srcOrd="0" destOrd="0" presId="urn:microsoft.com/office/officeart/2008/layout/LinedList"/>
    <dgm:cxn modelId="{37F8531F-D13A-AA4C-AF85-A70507E7A933}" type="presParOf" srcId="{3C7A3194-B50E-8D41-A34B-6A7E93A2C8CE}" destId="{E2290BE8-5539-A84D-A6E3-BAB600AE8FA3}" srcOrd="1" destOrd="0" presId="urn:microsoft.com/office/officeart/2008/layout/LinedList"/>
    <dgm:cxn modelId="{DC6102B3-C257-BA4B-91A8-B8667317AAC1}" type="presParOf" srcId="{74368ECA-CCAD-FA49-9C42-16CB0E8275B8}" destId="{87AD82B3-A058-5949-B422-09D47660C485}" srcOrd="4" destOrd="0" presId="urn:microsoft.com/office/officeart/2008/layout/LinedList"/>
    <dgm:cxn modelId="{112F39E0-F84F-A348-9136-4931E8638844}" type="presParOf" srcId="{74368ECA-CCAD-FA49-9C42-16CB0E8275B8}" destId="{901B3041-3F34-EE41-8A76-EEA7D75E462B}" srcOrd="5" destOrd="0" presId="urn:microsoft.com/office/officeart/2008/layout/LinedList"/>
    <dgm:cxn modelId="{159482D5-C979-7C43-AA32-FA32083993FC}" type="presParOf" srcId="{901B3041-3F34-EE41-8A76-EEA7D75E462B}" destId="{73AC2C30-8E04-544D-AECD-8CB37CE08710}" srcOrd="0" destOrd="0" presId="urn:microsoft.com/office/officeart/2008/layout/LinedList"/>
    <dgm:cxn modelId="{820ED145-24F7-D647-B8EC-338D5F4A6630}" type="presParOf" srcId="{901B3041-3F34-EE41-8A76-EEA7D75E462B}" destId="{E46545CE-8FAF-4C46-8B2D-60C67CBAE6CD}" srcOrd="1" destOrd="0" presId="urn:microsoft.com/office/officeart/2008/layout/LinedList"/>
    <dgm:cxn modelId="{46F7725E-0719-D64D-92AC-F423FDB703CE}" type="presParOf" srcId="{74368ECA-CCAD-FA49-9C42-16CB0E8275B8}" destId="{528A464E-EA9D-A44C-B424-0A193603741D}" srcOrd="6" destOrd="0" presId="urn:microsoft.com/office/officeart/2008/layout/LinedList"/>
    <dgm:cxn modelId="{A818B23B-E500-5D4F-B921-CFC2F769711F}" type="presParOf" srcId="{74368ECA-CCAD-FA49-9C42-16CB0E8275B8}" destId="{0D0E1238-24FE-A448-B5E5-7EDE625CB6CA}" srcOrd="7" destOrd="0" presId="urn:microsoft.com/office/officeart/2008/layout/LinedList"/>
    <dgm:cxn modelId="{889D0B66-95C2-0B4F-95EC-3DC943A05B1A}" type="presParOf" srcId="{0D0E1238-24FE-A448-B5E5-7EDE625CB6CA}" destId="{8C07FE80-50B2-7346-9419-DECA16D44C5F}" srcOrd="0" destOrd="0" presId="urn:microsoft.com/office/officeart/2008/layout/LinedList"/>
    <dgm:cxn modelId="{7A9F2198-44A9-6944-B706-B9F865076605}" type="presParOf" srcId="{0D0E1238-24FE-A448-B5E5-7EDE625CB6CA}" destId="{7BE6D24D-D0FB-344E-9214-B993AD08C5A0}" srcOrd="1" destOrd="0" presId="urn:microsoft.com/office/officeart/2008/layout/LinedList"/>
    <dgm:cxn modelId="{F3D3222B-2C5D-D84F-828A-B70119E79B94}" type="presParOf" srcId="{74368ECA-CCAD-FA49-9C42-16CB0E8275B8}" destId="{9AF58D1D-DA00-FF40-8DAB-9E1938BCD4E5}" srcOrd="8" destOrd="0" presId="urn:microsoft.com/office/officeart/2008/layout/LinedList"/>
    <dgm:cxn modelId="{04297F45-D204-C948-B359-5C55C0AC278A}" type="presParOf" srcId="{74368ECA-CCAD-FA49-9C42-16CB0E8275B8}" destId="{A22A2F8A-E7D7-FE4C-A543-040A033DD984}" srcOrd="9" destOrd="0" presId="urn:microsoft.com/office/officeart/2008/layout/LinedList"/>
    <dgm:cxn modelId="{F88A1D39-64C5-2449-B32A-E8C60491039F}" type="presParOf" srcId="{A22A2F8A-E7D7-FE4C-A543-040A033DD984}" destId="{234FF333-3C41-B44F-9FB4-9761AF8C7430}" srcOrd="0" destOrd="0" presId="urn:microsoft.com/office/officeart/2008/layout/LinedList"/>
    <dgm:cxn modelId="{766E7988-45D8-414E-80DE-E8BE798A094E}" type="presParOf" srcId="{A22A2F8A-E7D7-FE4C-A543-040A033DD984}" destId="{F6FA5C01-5162-7B40-9F1F-8B41A16BCC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4C9E4-DB86-4C34-9B45-FE3B15B143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4D7FAE-CE13-4C5D-8A5B-C205E76CA9A6}">
      <dgm:prSet/>
      <dgm:spPr/>
      <dgm:t>
        <a:bodyPr/>
        <a:lstStyle/>
        <a:p>
          <a:r>
            <a:rPr lang="tr-TR"/>
            <a:t>RT'nin dahil edilmesine yönelik ILROG rehberleri, hem refrakter hem de relaps HL’da optimal tedavi hacmi, RT dozu ve RT zamanlamasını (pre/post SCT) dikkate alınmasını içermiştir.</a:t>
          </a:r>
          <a:endParaRPr lang="en-US"/>
        </a:p>
      </dgm:t>
    </dgm:pt>
    <dgm:pt modelId="{5E4B6331-00A4-46FE-8440-12B348BD0CC6}" type="parTrans" cxnId="{DC2C6C6E-4887-4EF9-AA05-726BEB7DDEDB}">
      <dgm:prSet/>
      <dgm:spPr/>
      <dgm:t>
        <a:bodyPr/>
        <a:lstStyle/>
        <a:p>
          <a:endParaRPr lang="en-US"/>
        </a:p>
      </dgm:t>
    </dgm:pt>
    <dgm:pt modelId="{CDF643F1-F5A7-4272-A90E-C188D688F7DE}" type="sibTrans" cxnId="{DC2C6C6E-4887-4EF9-AA05-726BEB7DDEDB}">
      <dgm:prSet/>
      <dgm:spPr/>
      <dgm:t>
        <a:bodyPr/>
        <a:lstStyle/>
        <a:p>
          <a:endParaRPr lang="en-US"/>
        </a:p>
      </dgm:t>
    </dgm:pt>
    <dgm:pt modelId="{EDFE542F-9BDC-4E80-AE94-44F4B376A68E}">
      <dgm:prSet/>
      <dgm:spPr/>
      <dgm:t>
        <a:bodyPr/>
        <a:lstStyle/>
        <a:p>
          <a:r>
            <a:rPr lang="tr-TR"/>
            <a:t>RT, SCT'den hemen önce veya sonra kullanıldığında, "peri-transplant RT" olarak adlandırılmış.</a:t>
          </a:r>
          <a:endParaRPr lang="en-US"/>
        </a:p>
      </dgm:t>
    </dgm:pt>
    <dgm:pt modelId="{619E7D08-63A9-400D-8801-58DD02C5D420}" type="parTrans" cxnId="{F7715A73-4CCC-4225-9D38-57DF7DD9B24E}">
      <dgm:prSet/>
      <dgm:spPr/>
      <dgm:t>
        <a:bodyPr/>
        <a:lstStyle/>
        <a:p>
          <a:endParaRPr lang="en-US"/>
        </a:p>
      </dgm:t>
    </dgm:pt>
    <dgm:pt modelId="{62B01AB3-4BDE-4250-968D-99599739A79B}" type="sibTrans" cxnId="{F7715A73-4CCC-4225-9D38-57DF7DD9B24E}">
      <dgm:prSet/>
      <dgm:spPr/>
      <dgm:t>
        <a:bodyPr/>
        <a:lstStyle/>
        <a:p>
          <a:endParaRPr lang="en-US"/>
        </a:p>
      </dgm:t>
    </dgm:pt>
    <dgm:pt modelId="{6446A50F-F166-426A-B3B1-DC880950E08B}">
      <dgm:prSet/>
      <dgm:spPr/>
      <dgm:t>
        <a:bodyPr/>
        <a:lstStyle/>
        <a:p>
          <a:r>
            <a:rPr lang="tr-TR"/>
            <a:t>Prognostik faktörlerin (örneğin, birincil tedavi ile nükseden hastalık arasındaki süre) değerlendirilmesi de dikkate alınmış.</a:t>
          </a:r>
          <a:endParaRPr lang="en-US"/>
        </a:p>
      </dgm:t>
    </dgm:pt>
    <dgm:pt modelId="{FDE182D9-4F75-4BBD-8B16-3912EE609610}" type="parTrans" cxnId="{63CB542B-D1D3-4C4A-B9F0-D4E56A56247F}">
      <dgm:prSet/>
      <dgm:spPr/>
      <dgm:t>
        <a:bodyPr/>
        <a:lstStyle/>
        <a:p>
          <a:endParaRPr lang="en-US"/>
        </a:p>
      </dgm:t>
    </dgm:pt>
    <dgm:pt modelId="{43BF1B63-014F-4F4E-B40A-68D40C12AE4D}" type="sibTrans" cxnId="{63CB542B-D1D3-4C4A-B9F0-D4E56A56247F}">
      <dgm:prSet/>
      <dgm:spPr/>
      <dgm:t>
        <a:bodyPr/>
        <a:lstStyle/>
        <a:p>
          <a:endParaRPr lang="en-US"/>
        </a:p>
      </dgm:t>
    </dgm:pt>
    <dgm:pt modelId="{EC2378B6-A1B5-4C14-8DB7-4218219C0DBF}">
      <dgm:prSet/>
      <dgm:spPr/>
      <dgm:t>
        <a:bodyPr/>
        <a:lstStyle/>
        <a:p>
          <a:r>
            <a:rPr lang="tr-TR"/>
            <a:t>Nakil için uygun olmayan hastalarda ve nLPHL için RT kullanımı ve uygun endikasyonlarda toplam vücut ışınlamasının (TBI) kullanımı da tartışılmıştır.</a:t>
          </a:r>
          <a:endParaRPr lang="en-US"/>
        </a:p>
      </dgm:t>
    </dgm:pt>
    <dgm:pt modelId="{9F77D818-C1FF-4CC3-9318-0F44E1B12737}" type="parTrans" cxnId="{FAF8FBE3-28CE-47F7-B12B-C27A0400E89E}">
      <dgm:prSet/>
      <dgm:spPr/>
      <dgm:t>
        <a:bodyPr/>
        <a:lstStyle/>
        <a:p>
          <a:endParaRPr lang="en-US"/>
        </a:p>
      </dgm:t>
    </dgm:pt>
    <dgm:pt modelId="{2843185D-9ABA-4F89-BBA9-62A823C670F0}" type="sibTrans" cxnId="{FAF8FBE3-28CE-47F7-B12B-C27A0400E89E}">
      <dgm:prSet/>
      <dgm:spPr/>
      <dgm:t>
        <a:bodyPr/>
        <a:lstStyle/>
        <a:p>
          <a:endParaRPr lang="en-US"/>
        </a:p>
      </dgm:t>
    </dgm:pt>
    <dgm:pt modelId="{4A7C6F72-F8F3-0D43-8318-5E0E5333E8E0}" type="pres">
      <dgm:prSet presAssocID="{ED34C9E4-DB86-4C34-9B45-FE3B15B143A4}" presName="vert0" presStyleCnt="0">
        <dgm:presLayoutVars>
          <dgm:dir/>
          <dgm:animOne val="branch"/>
          <dgm:animLvl val="lvl"/>
        </dgm:presLayoutVars>
      </dgm:prSet>
      <dgm:spPr/>
    </dgm:pt>
    <dgm:pt modelId="{9CA4F0C8-B294-5F4D-8E7B-D591899F7772}" type="pres">
      <dgm:prSet presAssocID="{1E4D7FAE-CE13-4C5D-8A5B-C205E76CA9A6}" presName="thickLine" presStyleLbl="alignNode1" presStyleIdx="0" presStyleCnt="4"/>
      <dgm:spPr/>
    </dgm:pt>
    <dgm:pt modelId="{E51EEE22-1EB6-7B4E-908E-A45C0BF79EB9}" type="pres">
      <dgm:prSet presAssocID="{1E4D7FAE-CE13-4C5D-8A5B-C205E76CA9A6}" presName="horz1" presStyleCnt="0"/>
      <dgm:spPr/>
    </dgm:pt>
    <dgm:pt modelId="{CD3A7C9F-9D4A-8F4E-B3CB-0C1F07C2EA3B}" type="pres">
      <dgm:prSet presAssocID="{1E4D7FAE-CE13-4C5D-8A5B-C205E76CA9A6}" presName="tx1" presStyleLbl="revTx" presStyleIdx="0" presStyleCnt="4"/>
      <dgm:spPr/>
    </dgm:pt>
    <dgm:pt modelId="{7D7E906B-BCD5-AE47-B872-925D95AA7F77}" type="pres">
      <dgm:prSet presAssocID="{1E4D7FAE-CE13-4C5D-8A5B-C205E76CA9A6}" presName="vert1" presStyleCnt="0"/>
      <dgm:spPr/>
    </dgm:pt>
    <dgm:pt modelId="{0143BBBC-237C-DC4E-BD3A-13442811D91B}" type="pres">
      <dgm:prSet presAssocID="{EDFE542F-9BDC-4E80-AE94-44F4B376A68E}" presName="thickLine" presStyleLbl="alignNode1" presStyleIdx="1" presStyleCnt="4"/>
      <dgm:spPr/>
    </dgm:pt>
    <dgm:pt modelId="{D4BEBC23-09E0-E647-8F40-8DE45EBC56FB}" type="pres">
      <dgm:prSet presAssocID="{EDFE542F-9BDC-4E80-AE94-44F4B376A68E}" presName="horz1" presStyleCnt="0"/>
      <dgm:spPr/>
    </dgm:pt>
    <dgm:pt modelId="{04EF9359-E322-A44A-BC0B-4C50E864E6F6}" type="pres">
      <dgm:prSet presAssocID="{EDFE542F-9BDC-4E80-AE94-44F4B376A68E}" presName="tx1" presStyleLbl="revTx" presStyleIdx="1" presStyleCnt="4"/>
      <dgm:spPr/>
    </dgm:pt>
    <dgm:pt modelId="{8355CC1C-7B2F-3440-92E4-49CBD9423148}" type="pres">
      <dgm:prSet presAssocID="{EDFE542F-9BDC-4E80-AE94-44F4B376A68E}" presName="vert1" presStyleCnt="0"/>
      <dgm:spPr/>
    </dgm:pt>
    <dgm:pt modelId="{5E52CA34-D06E-DC40-A36C-09A8C1CB273D}" type="pres">
      <dgm:prSet presAssocID="{6446A50F-F166-426A-B3B1-DC880950E08B}" presName="thickLine" presStyleLbl="alignNode1" presStyleIdx="2" presStyleCnt="4"/>
      <dgm:spPr/>
    </dgm:pt>
    <dgm:pt modelId="{4E4F4B72-4024-064E-BAC8-0DE3D2227DC8}" type="pres">
      <dgm:prSet presAssocID="{6446A50F-F166-426A-B3B1-DC880950E08B}" presName="horz1" presStyleCnt="0"/>
      <dgm:spPr/>
    </dgm:pt>
    <dgm:pt modelId="{E5DAAA7D-578C-F34E-BC88-5B9E94DAE250}" type="pres">
      <dgm:prSet presAssocID="{6446A50F-F166-426A-B3B1-DC880950E08B}" presName="tx1" presStyleLbl="revTx" presStyleIdx="2" presStyleCnt="4"/>
      <dgm:spPr/>
    </dgm:pt>
    <dgm:pt modelId="{6B652622-247E-5442-8C4B-73DC2D497C04}" type="pres">
      <dgm:prSet presAssocID="{6446A50F-F166-426A-B3B1-DC880950E08B}" presName="vert1" presStyleCnt="0"/>
      <dgm:spPr/>
    </dgm:pt>
    <dgm:pt modelId="{4A11436C-9E67-B043-8947-094871AC444A}" type="pres">
      <dgm:prSet presAssocID="{EC2378B6-A1B5-4C14-8DB7-4218219C0DBF}" presName="thickLine" presStyleLbl="alignNode1" presStyleIdx="3" presStyleCnt="4"/>
      <dgm:spPr/>
    </dgm:pt>
    <dgm:pt modelId="{F7E22736-041E-E840-A013-7255161F1A43}" type="pres">
      <dgm:prSet presAssocID="{EC2378B6-A1B5-4C14-8DB7-4218219C0DBF}" presName="horz1" presStyleCnt="0"/>
      <dgm:spPr/>
    </dgm:pt>
    <dgm:pt modelId="{0EC1EA70-076A-4343-B451-EB32D520C26D}" type="pres">
      <dgm:prSet presAssocID="{EC2378B6-A1B5-4C14-8DB7-4218219C0DBF}" presName="tx1" presStyleLbl="revTx" presStyleIdx="3" presStyleCnt="4"/>
      <dgm:spPr/>
    </dgm:pt>
    <dgm:pt modelId="{66095CDC-27F5-5445-A230-A113EAE40B02}" type="pres">
      <dgm:prSet presAssocID="{EC2378B6-A1B5-4C14-8DB7-4218219C0DBF}" presName="vert1" presStyleCnt="0"/>
      <dgm:spPr/>
    </dgm:pt>
  </dgm:ptLst>
  <dgm:cxnLst>
    <dgm:cxn modelId="{63CB542B-D1D3-4C4A-B9F0-D4E56A56247F}" srcId="{ED34C9E4-DB86-4C34-9B45-FE3B15B143A4}" destId="{6446A50F-F166-426A-B3B1-DC880950E08B}" srcOrd="2" destOrd="0" parTransId="{FDE182D9-4F75-4BBD-8B16-3912EE609610}" sibTransId="{43BF1B63-014F-4F4E-B40A-68D40C12AE4D}"/>
    <dgm:cxn modelId="{D855AB45-9081-CB4E-8F16-77237830BC37}" type="presOf" srcId="{6446A50F-F166-426A-B3B1-DC880950E08B}" destId="{E5DAAA7D-578C-F34E-BC88-5B9E94DAE250}" srcOrd="0" destOrd="0" presId="urn:microsoft.com/office/officeart/2008/layout/LinedList"/>
    <dgm:cxn modelId="{DC2C6C6E-4887-4EF9-AA05-726BEB7DDEDB}" srcId="{ED34C9E4-DB86-4C34-9B45-FE3B15B143A4}" destId="{1E4D7FAE-CE13-4C5D-8A5B-C205E76CA9A6}" srcOrd="0" destOrd="0" parTransId="{5E4B6331-00A4-46FE-8440-12B348BD0CC6}" sibTransId="{CDF643F1-F5A7-4272-A90E-C188D688F7DE}"/>
    <dgm:cxn modelId="{F7715A73-4CCC-4225-9D38-57DF7DD9B24E}" srcId="{ED34C9E4-DB86-4C34-9B45-FE3B15B143A4}" destId="{EDFE542F-9BDC-4E80-AE94-44F4B376A68E}" srcOrd="1" destOrd="0" parTransId="{619E7D08-63A9-400D-8801-58DD02C5D420}" sibTransId="{62B01AB3-4BDE-4250-968D-99599739A79B}"/>
    <dgm:cxn modelId="{EFE6309C-38E4-E840-A9B8-7E341514BA91}" type="presOf" srcId="{1E4D7FAE-CE13-4C5D-8A5B-C205E76CA9A6}" destId="{CD3A7C9F-9D4A-8F4E-B3CB-0C1F07C2EA3B}" srcOrd="0" destOrd="0" presId="urn:microsoft.com/office/officeart/2008/layout/LinedList"/>
    <dgm:cxn modelId="{FC37FCA4-2644-5249-8B08-403821ED321C}" type="presOf" srcId="{EDFE542F-9BDC-4E80-AE94-44F4B376A68E}" destId="{04EF9359-E322-A44A-BC0B-4C50E864E6F6}" srcOrd="0" destOrd="0" presId="urn:microsoft.com/office/officeart/2008/layout/LinedList"/>
    <dgm:cxn modelId="{824884BF-7131-C94B-8600-04A740AF5C44}" type="presOf" srcId="{EC2378B6-A1B5-4C14-8DB7-4218219C0DBF}" destId="{0EC1EA70-076A-4343-B451-EB32D520C26D}" srcOrd="0" destOrd="0" presId="urn:microsoft.com/office/officeart/2008/layout/LinedList"/>
    <dgm:cxn modelId="{2CC813D9-0315-EC44-B7BD-3B245F7FAC85}" type="presOf" srcId="{ED34C9E4-DB86-4C34-9B45-FE3B15B143A4}" destId="{4A7C6F72-F8F3-0D43-8318-5E0E5333E8E0}" srcOrd="0" destOrd="0" presId="urn:microsoft.com/office/officeart/2008/layout/LinedList"/>
    <dgm:cxn modelId="{FAF8FBE3-28CE-47F7-B12B-C27A0400E89E}" srcId="{ED34C9E4-DB86-4C34-9B45-FE3B15B143A4}" destId="{EC2378B6-A1B5-4C14-8DB7-4218219C0DBF}" srcOrd="3" destOrd="0" parTransId="{9F77D818-C1FF-4CC3-9318-0F44E1B12737}" sibTransId="{2843185D-9ABA-4F89-BBA9-62A823C670F0}"/>
    <dgm:cxn modelId="{2CC15A9F-6E8F-B646-AE69-53B02122D46E}" type="presParOf" srcId="{4A7C6F72-F8F3-0D43-8318-5E0E5333E8E0}" destId="{9CA4F0C8-B294-5F4D-8E7B-D591899F7772}" srcOrd="0" destOrd="0" presId="urn:microsoft.com/office/officeart/2008/layout/LinedList"/>
    <dgm:cxn modelId="{1B108C3B-165D-9749-9520-CCB1D37112D0}" type="presParOf" srcId="{4A7C6F72-F8F3-0D43-8318-5E0E5333E8E0}" destId="{E51EEE22-1EB6-7B4E-908E-A45C0BF79EB9}" srcOrd="1" destOrd="0" presId="urn:microsoft.com/office/officeart/2008/layout/LinedList"/>
    <dgm:cxn modelId="{F4676E98-AB08-E34A-91A8-241697B39788}" type="presParOf" srcId="{E51EEE22-1EB6-7B4E-908E-A45C0BF79EB9}" destId="{CD3A7C9F-9D4A-8F4E-B3CB-0C1F07C2EA3B}" srcOrd="0" destOrd="0" presId="urn:microsoft.com/office/officeart/2008/layout/LinedList"/>
    <dgm:cxn modelId="{A3238C4D-1458-274C-BFEE-3E025DB44D5A}" type="presParOf" srcId="{E51EEE22-1EB6-7B4E-908E-A45C0BF79EB9}" destId="{7D7E906B-BCD5-AE47-B872-925D95AA7F77}" srcOrd="1" destOrd="0" presId="urn:microsoft.com/office/officeart/2008/layout/LinedList"/>
    <dgm:cxn modelId="{1380FAE6-0F66-5F44-800D-6ABBD846D906}" type="presParOf" srcId="{4A7C6F72-F8F3-0D43-8318-5E0E5333E8E0}" destId="{0143BBBC-237C-DC4E-BD3A-13442811D91B}" srcOrd="2" destOrd="0" presId="urn:microsoft.com/office/officeart/2008/layout/LinedList"/>
    <dgm:cxn modelId="{3B10975D-2C82-1741-84DE-82079C46A269}" type="presParOf" srcId="{4A7C6F72-F8F3-0D43-8318-5E0E5333E8E0}" destId="{D4BEBC23-09E0-E647-8F40-8DE45EBC56FB}" srcOrd="3" destOrd="0" presId="urn:microsoft.com/office/officeart/2008/layout/LinedList"/>
    <dgm:cxn modelId="{04FB44CE-297E-3842-B26C-065455321E22}" type="presParOf" srcId="{D4BEBC23-09E0-E647-8F40-8DE45EBC56FB}" destId="{04EF9359-E322-A44A-BC0B-4C50E864E6F6}" srcOrd="0" destOrd="0" presId="urn:microsoft.com/office/officeart/2008/layout/LinedList"/>
    <dgm:cxn modelId="{EFE2719D-28AA-BA46-B910-BA03393DF820}" type="presParOf" srcId="{D4BEBC23-09E0-E647-8F40-8DE45EBC56FB}" destId="{8355CC1C-7B2F-3440-92E4-49CBD9423148}" srcOrd="1" destOrd="0" presId="urn:microsoft.com/office/officeart/2008/layout/LinedList"/>
    <dgm:cxn modelId="{D739BA47-47AD-CD4F-B633-66F930215CEF}" type="presParOf" srcId="{4A7C6F72-F8F3-0D43-8318-5E0E5333E8E0}" destId="{5E52CA34-D06E-DC40-A36C-09A8C1CB273D}" srcOrd="4" destOrd="0" presId="urn:microsoft.com/office/officeart/2008/layout/LinedList"/>
    <dgm:cxn modelId="{AC473FA3-2699-9040-9874-313683986942}" type="presParOf" srcId="{4A7C6F72-F8F3-0D43-8318-5E0E5333E8E0}" destId="{4E4F4B72-4024-064E-BAC8-0DE3D2227DC8}" srcOrd="5" destOrd="0" presId="urn:microsoft.com/office/officeart/2008/layout/LinedList"/>
    <dgm:cxn modelId="{242F929D-FA5F-1B4F-8108-D25374DCABE9}" type="presParOf" srcId="{4E4F4B72-4024-064E-BAC8-0DE3D2227DC8}" destId="{E5DAAA7D-578C-F34E-BC88-5B9E94DAE250}" srcOrd="0" destOrd="0" presId="urn:microsoft.com/office/officeart/2008/layout/LinedList"/>
    <dgm:cxn modelId="{91F5B92B-9326-0542-B8F8-101BD6A6D017}" type="presParOf" srcId="{4E4F4B72-4024-064E-BAC8-0DE3D2227DC8}" destId="{6B652622-247E-5442-8C4B-73DC2D497C04}" srcOrd="1" destOrd="0" presId="urn:microsoft.com/office/officeart/2008/layout/LinedList"/>
    <dgm:cxn modelId="{1E4B93D9-1193-B349-9E5A-112828C4AC7E}" type="presParOf" srcId="{4A7C6F72-F8F3-0D43-8318-5E0E5333E8E0}" destId="{4A11436C-9E67-B043-8947-094871AC444A}" srcOrd="6" destOrd="0" presId="urn:microsoft.com/office/officeart/2008/layout/LinedList"/>
    <dgm:cxn modelId="{6209ABA4-159B-F04D-8DA6-B1936C9930D6}" type="presParOf" srcId="{4A7C6F72-F8F3-0D43-8318-5E0E5333E8E0}" destId="{F7E22736-041E-E840-A013-7255161F1A43}" srcOrd="7" destOrd="0" presId="urn:microsoft.com/office/officeart/2008/layout/LinedList"/>
    <dgm:cxn modelId="{EE316C9E-17CD-9840-BC30-529AA03AD8D0}" type="presParOf" srcId="{F7E22736-041E-E840-A013-7255161F1A43}" destId="{0EC1EA70-076A-4343-B451-EB32D520C26D}" srcOrd="0" destOrd="0" presId="urn:microsoft.com/office/officeart/2008/layout/LinedList"/>
    <dgm:cxn modelId="{EA710A9C-678F-9D48-B8B9-53D2937E0E99}" type="presParOf" srcId="{F7E22736-041E-E840-A013-7255161F1A43}" destId="{66095CDC-27F5-5445-A230-A113EAE40B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26959-B70F-4CBD-9DC0-E0631F4070C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D54804C-8ACF-4C18-8F97-5178006BE997}">
      <dgm:prSet/>
      <dgm:spPr/>
      <dgm:t>
        <a:bodyPr/>
        <a:lstStyle/>
        <a:p>
          <a:r>
            <a:rPr lang="tr-TR"/>
            <a:t>Yüksek doz salvaj KT ve SCT</a:t>
          </a:r>
          <a:endParaRPr lang="en-US"/>
        </a:p>
      </dgm:t>
    </dgm:pt>
    <dgm:pt modelId="{78A86809-D2DA-4FD5-964F-94C75B155CDE}" type="parTrans" cxnId="{5B9BD11C-F236-4178-8704-E0AFA5C049A4}">
      <dgm:prSet/>
      <dgm:spPr/>
      <dgm:t>
        <a:bodyPr/>
        <a:lstStyle/>
        <a:p>
          <a:endParaRPr lang="en-US"/>
        </a:p>
      </dgm:t>
    </dgm:pt>
    <dgm:pt modelId="{358853EB-85EF-474B-AC7F-F86BEB6E0C7F}" type="sibTrans" cxnId="{5B9BD11C-F236-4178-8704-E0AFA5C049A4}">
      <dgm:prSet/>
      <dgm:spPr/>
      <dgm:t>
        <a:bodyPr/>
        <a:lstStyle/>
        <a:p>
          <a:endParaRPr lang="en-US"/>
        </a:p>
      </dgm:t>
    </dgm:pt>
    <dgm:pt modelId="{A7D663A8-D139-4829-8C71-BD512AAF7D40}">
      <dgm:prSet/>
      <dgm:spPr/>
      <dgm:t>
        <a:bodyPr/>
        <a:lstStyle/>
        <a:p>
          <a:r>
            <a:rPr lang="tr-TR"/>
            <a:t>RT lokal kontrolde güçlü bir tedavi modalitesi</a:t>
          </a:r>
          <a:endParaRPr lang="en-US"/>
        </a:p>
      </dgm:t>
    </dgm:pt>
    <dgm:pt modelId="{A6DC0021-A300-4204-9BD5-8D3F94A58E69}" type="parTrans" cxnId="{40C30D0D-D6BE-4398-85CF-2B192AA8D454}">
      <dgm:prSet/>
      <dgm:spPr/>
      <dgm:t>
        <a:bodyPr/>
        <a:lstStyle/>
        <a:p>
          <a:endParaRPr lang="en-US"/>
        </a:p>
      </dgm:t>
    </dgm:pt>
    <dgm:pt modelId="{19AF6594-5850-47B3-B2FA-588688105D5F}" type="sibTrans" cxnId="{40C30D0D-D6BE-4398-85CF-2B192AA8D454}">
      <dgm:prSet/>
      <dgm:spPr/>
      <dgm:t>
        <a:bodyPr/>
        <a:lstStyle/>
        <a:p>
          <a:endParaRPr lang="en-US"/>
        </a:p>
      </dgm:t>
    </dgm:pt>
    <dgm:pt modelId="{534C209D-C962-4EF4-9C5A-222FB8A2C9EA}">
      <dgm:prSet/>
      <dgm:spPr/>
      <dgm:t>
        <a:bodyPr/>
        <a:lstStyle/>
        <a:p>
          <a:r>
            <a:rPr lang="tr-TR"/>
            <a:t>RT’ye sekonder oluşabilecek toksisite dikkate alınacak olursa Relaps / refrakter HL’da yüksek ölüm karar vermede önemlidir.</a:t>
          </a:r>
          <a:endParaRPr lang="en-US"/>
        </a:p>
      </dgm:t>
    </dgm:pt>
    <dgm:pt modelId="{B8696659-9ED5-4697-92A1-5F0BAD4A592A}" type="parTrans" cxnId="{224F574A-71B4-4003-B776-F07730AAF40C}">
      <dgm:prSet/>
      <dgm:spPr/>
      <dgm:t>
        <a:bodyPr/>
        <a:lstStyle/>
        <a:p>
          <a:endParaRPr lang="en-US"/>
        </a:p>
      </dgm:t>
    </dgm:pt>
    <dgm:pt modelId="{E73E8D81-83BF-4B26-BFA5-6F21B96AA3E2}" type="sibTrans" cxnId="{224F574A-71B4-4003-B776-F07730AAF40C}">
      <dgm:prSet/>
      <dgm:spPr/>
      <dgm:t>
        <a:bodyPr/>
        <a:lstStyle/>
        <a:p>
          <a:endParaRPr lang="en-US"/>
        </a:p>
      </dgm:t>
    </dgm:pt>
    <dgm:pt modelId="{F6BC01EA-60EE-4C58-B393-E3EB4A001524}">
      <dgm:prSet/>
      <dgm:spPr/>
      <dgm:t>
        <a:bodyPr/>
        <a:lstStyle/>
        <a:p>
          <a:r>
            <a:rPr lang="tr-TR"/>
            <a:t>Yüksek doz KT öncesi sıklıkla lokal relaps veya progresyon gelişen hastalarda RT ile lokal kontrol sadece KT akan hastalara göre daha iyi.</a:t>
          </a:r>
          <a:endParaRPr lang="en-US"/>
        </a:p>
      </dgm:t>
    </dgm:pt>
    <dgm:pt modelId="{44F314B4-095C-4211-9CB1-9CEDF74FEA5A}" type="parTrans" cxnId="{F4C8E520-CCEE-4B0E-A242-C4D8C7662232}">
      <dgm:prSet/>
      <dgm:spPr/>
      <dgm:t>
        <a:bodyPr/>
        <a:lstStyle/>
        <a:p>
          <a:endParaRPr lang="en-US"/>
        </a:p>
      </dgm:t>
    </dgm:pt>
    <dgm:pt modelId="{398CA794-1C8E-4F4D-9A54-BA470E5AFD3B}" type="sibTrans" cxnId="{F4C8E520-CCEE-4B0E-A242-C4D8C7662232}">
      <dgm:prSet/>
      <dgm:spPr/>
      <dgm:t>
        <a:bodyPr/>
        <a:lstStyle/>
        <a:p>
          <a:endParaRPr lang="en-US"/>
        </a:p>
      </dgm:t>
    </dgm:pt>
    <dgm:pt modelId="{B9B2358A-C4EA-D04A-9490-614E2FEFA24D}" type="pres">
      <dgm:prSet presAssocID="{FF326959-B70F-4CBD-9DC0-E0631F4070C3}" presName="vert0" presStyleCnt="0">
        <dgm:presLayoutVars>
          <dgm:dir/>
          <dgm:animOne val="branch"/>
          <dgm:animLvl val="lvl"/>
        </dgm:presLayoutVars>
      </dgm:prSet>
      <dgm:spPr/>
    </dgm:pt>
    <dgm:pt modelId="{8EE3DB62-230A-9246-9B92-6E8E6762BC87}" type="pres">
      <dgm:prSet presAssocID="{7D54804C-8ACF-4C18-8F97-5178006BE997}" presName="thickLine" presStyleLbl="alignNode1" presStyleIdx="0" presStyleCnt="4"/>
      <dgm:spPr/>
    </dgm:pt>
    <dgm:pt modelId="{04904A78-1306-FE43-8646-6D93397397A6}" type="pres">
      <dgm:prSet presAssocID="{7D54804C-8ACF-4C18-8F97-5178006BE997}" presName="horz1" presStyleCnt="0"/>
      <dgm:spPr/>
    </dgm:pt>
    <dgm:pt modelId="{13BE6EA1-A630-8246-A229-286966BFB55F}" type="pres">
      <dgm:prSet presAssocID="{7D54804C-8ACF-4C18-8F97-5178006BE997}" presName="tx1" presStyleLbl="revTx" presStyleIdx="0" presStyleCnt="4"/>
      <dgm:spPr/>
    </dgm:pt>
    <dgm:pt modelId="{AEA16FBC-9708-7A48-AEEF-069AFAD536DC}" type="pres">
      <dgm:prSet presAssocID="{7D54804C-8ACF-4C18-8F97-5178006BE997}" presName="vert1" presStyleCnt="0"/>
      <dgm:spPr/>
    </dgm:pt>
    <dgm:pt modelId="{0DE196CC-EED7-D349-9944-84DCD63B2295}" type="pres">
      <dgm:prSet presAssocID="{A7D663A8-D139-4829-8C71-BD512AAF7D40}" presName="thickLine" presStyleLbl="alignNode1" presStyleIdx="1" presStyleCnt="4"/>
      <dgm:spPr/>
    </dgm:pt>
    <dgm:pt modelId="{7CEA8ECA-721F-AE40-A650-2B3E0B9EBD26}" type="pres">
      <dgm:prSet presAssocID="{A7D663A8-D139-4829-8C71-BD512AAF7D40}" presName="horz1" presStyleCnt="0"/>
      <dgm:spPr/>
    </dgm:pt>
    <dgm:pt modelId="{DA882F63-4824-3F45-A40E-6692B2413C74}" type="pres">
      <dgm:prSet presAssocID="{A7D663A8-D139-4829-8C71-BD512AAF7D40}" presName="tx1" presStyleLbl="revTx" presStyleIdx="1" presStyleCnt="4"/>
      <dgm:spPr/>
    </dgm:pt>
    <dgm:pt modelId="{7F3DB2B2-A420-E745-86C1-CAE4BA62E86C}" type="pres">
      <dgm:prSet presAssocID="{A7D663A8-D139-4829-8C71-BD512AAF7D40}" presName="vert1" presStyleCnt="0"/>
      <dgm:spPr/>
    </dgm:pt>
    <dgm:pt modelId="{A24EEBB3-9352-2349-A804-585BED14CBB9}" type="pres">
      <dgm:prSet presAssocID="{534C209D-C962-4EF4-9C5A-222FB8A2C9EA}" presName="thickLine" presStyleLbl="alignNode1" presStyleIdx="2" presStyleCnt="4"/>
      <dgm:spPr/>
    </dgm:pt>
    <dgm:pt modelId="{A3477F71-01EF-004D-9B47-6E45BFFED9F8}" type="pres">
      <dgm:prSet presAssocID="{534C209D-C962-4EF4-9C5A-222FB8A2C9EA}" presName="horz1" presStyleCnt="0"/>
      <dgm:spPr/>
    </dgm:pt>
    <dgm:pt modelId="{4C2A891C-B6C3-B645-9AFC-F226355DEE6E}" type="pres">
      <dgm:prSet presAssocID="{534C209D-C962-4EF4-9C5A-222FB8A2C9EA}" presName="tx1" presStyleLbl="revTx" presStyleIdx="2" presStyleCnt="4"/>
      <dgm:spPr/>
    </dgm:pt>
    <dgm:pt modelId="{04C61617-2BC6-DA46-B73C-88E1DD2B545B}" type="pres">
      <dgm:prSet presAssocID="{534C209D-C962-4EF4-9C5A-222FB8A2C9EA}" presName="vert1" presStyleCnt="0"/>
      <dgm:spPr/>
    </dgm:pt>
    <dgm:pt modelId="{670035DD-8605-2A47-B994-0FA929C84C19}" type="pres">
      <dgm:prSet presAssocID="{F6BC01EA-60EE-4C58-B393-E3EB4A001524}" presName="thickLine" presStyleLbl="alignNode1" presStyleIdx="3" presStyleCnt="4"/>
      <dgm:spPr/>
    </dgm:pt>
    <dgm:pt modelId="{FD4B085C-C492-7F41-BB68-FDFCEC08F988}" type="pres">
      <dgm:prSet presAssocID="{F6BC01EA-60EE-4C58-B393-E3EB4A001524}" presName="horz1" presStyleCnt="0"/>
      <dgm:spPr/>
    </dgm:pt>
    <dgm:pt modelId="{AAB60747-4A6A-0540-ADB3-DAC3B7970FA5}" type="pres">
      <dgm:prSet presAssocID="{F6BC01EA-60EE-4C58-B393-E3EB4A001524}" presName="tx1" presStyleLbl="revTx" presStyleIdx="3" presStyleCnt="4"/>
      <dgm:spPr/>
    </dgm:pt>
    <dgm:pt modelId="{91C48492-ADC2-8943-BD0A-5DDE3B364B7B}" type="pres">
      <dgm:prSet presAssocID="{F6BC01EA-60EE-4C58-B393-E3EB4A001524}" presName="vert1" presStyleCnt="0"/>
      <dgm:spPr/>
    </dgm:pt>
  </dgm:ptLst>
  <dgm:cxnLst>
    <dgm:cxn modelId="{40C30D0D-D6BE-4398-85CF-2B192AA8D454}" srcId="{FF326959-B70F-4CBD-9DC0-E0631F4070C3}" destId="{A7D663A8-D139-4829-8C71-BD512AAF7D40}" srcOrd="1" destOrd="0" parTransId="{A6DC0021-A300-4204-9BD5-8D3F94A58E69}" sibTransId="{19AF6594-5850-47B3-B2FA-588688105D5F}"/>
    <dgm:cxn modelId="{5B9BD11C-F236-4178-8704-E0AFA5C049A4}" srcId="{FF326959-B70F-4CBD-9DC0-E0631F4070C3}" destId="{7D54804C-8ACF-4C18-8F97-5178006BE997}" srcOrd="0" destOrd="0" parTransId="{78A86809-D2DA-4FD5-964F-94C75B155CDE}" sibTransId="{358853EB-85EF-474B-AC7F-F86BEB6E0C7F}"/>
    <dgm:cxn modelId="{F4C8E520-CCEE-4B0E-A242-C4D8C7662232}" srcId="{FF326959-B70F-4CBD-9DC0-E0631F4070C3}" destId="{F6BC01EA-60EE-4C58-B393-E3EB4A001524}" srcOrd="3" destOrd="0" parTransId="{44F314B4-095C-4211-9CB1-9CEDF74FEA5A}" sibTransId="{398CA794-1C8E-4F4D-9A54-BA470E5AFD3B}"/>
    <dgm:cxn modelId="{224F574A-71B4-4003-B776-F07730AAF40C}" srcId="{FF326959-B70F-4CBD-9DC0-E0631F4070C3}" destId="{534C209D-C962-4EF4-9C5A-222FB8A2C9EA}" srcOrd="2" destOrd="0" parTransId="{B8696659-9ED5-4697-92A1-5F0BAD4A592A}" sibTransId="{E73E8D81-83BF-4B26-BFA5-6F21B96AA3E2}"/>
    <dgm:cxn modelId="{C7990E72-0112-434F-8960-D01839483977}" type="presOf" srcId="{A7D663A8-D139-4829-8C71-BD512AAF7D40}" destId="{DA882F63-4824-3F45-A40E-6692B2413C74}" srcOrd="0" destOrd="0" presId="urn:microsoft.com/office/officeart/2008/layout/LinedList"/>
    <dgm:cxn modelId="{BBB31BBB-4D05-7147-A692-963A034E3830}" type="presOf" srcId="{F6BC01EA-60EE-4C58-B393-E3EB4A001524}" destId="{AAB60747-4A6A-0540-ADB3-DAC3B7970FA5}" srcOrd="0" destOrd="0" presId="urn:microsoft.com/office/officeart/2008/layout/LinedList"/>
    <dgm:cxn modelId="{768E5AC0-A30B-8E47-995F-D506B5CBFDE5}" type="presOf" srcId="{534C209D-C962-4EF4-9C5A-222FB8A2C9EA}" destId="{4C2A891C-B6C3-B645-9AFC-F226355DEE6E}" srcOrd="0" destOrd="0" presId="urn:microsoft.com/office/officeart/2008/layout/LinedList"/>
    <dgm:cxn modelId="{B9B75AE8-F966-794E-A9D9-B6096F2D1B7F}" type="presOf" srcId="{7D54804C-8ACF-4C18-8F97-5178006BE997}" destId="{13BE6EA1-A630-8246-A229-286966BFB55F}" srcOrd="0" destOrd="0" presId="urn:microsoft.com/office/officeart/2008/layout/LinedList"/>
    <dgm:cxn modelId="{FBA319E9-49AA-8044-98E5-DF8D9B3838E6}" type="presOf" srcId="{FF326959-B70F-4CBD-9DC0-E0631F4070C3}" destId="{B9B2358A-C4EA-D04A-9490-614E2FEFA24D}" srcOrd="0" destOrd="0" presId="urn:microsoft.com/office/officeart/2008/layout/LinedList"/>
    <dgm:cxn modelId="{E10B7AAF-F4B8-F74E-B044-565A3C606E23}" type="presParOf" srcId="{B9B2358A-C4EA-D04A-9490-614E2FEFA24D}" destId="{8EE3DB62-230A-9246-9B92-6E8E6762BC87}" srcOrd="0" destOrd="0" presId="urn:microsoft.com/office/officeart/2008/layout/LinedList"/>
    <dgm:cxn modelId="{97BFAEA2-B205-9D48-A326-2F2EB4C5E74E}" type="presParOf" srcId="{B9B2358A-C4EA-D04A-9490-614E2FEFA24D}" destId="{04904A78-1306-FE43-8646-6D93397397A6}" srcOrd="1" destOrd="0" presId="urn:microsoft.com/office/officeart/2008/layout/LinedList"/>
    <dgm:cxn modelId="{33D294BF-34F6-484D-A843-18704A8BABA8}" type="presParOf" srcId="{04904A78-1306-FE43-8646-6D93397397A6}" destId="{13BE6EA1-A630-8246-A229-286966BFB55F}" srcOrd="0" destOrd="0" presId="urn:microsoft.com/office/officeart/2008/layout/LinedList"/>
    <dgm:cxn modelId="{BCC8DA00-4A85-5F42-B862-B98EE742430A}" type="presParOf" srcId="{04904A78-1306-FE43-8646-6D93397397A6}" destId="{AEA16FBC-9708-7A48-AEEF-069AFAD536DC}" srcOrd="1" destOrd="0" presId="urn:microsoft.com/office/officeart/2008/layout/LinedList"/>
    <dgm:cxn modelId="{3A8C2A9C-A0C1-5B43-8EBC-450BD0926195}" type="presParOf" srcId="{B9B2358A-C4EA-D04A-9490-614E2FEFA24D}" destId="{0DE196CC-EED7-D349-9944-84DCD63B2295}" srcOrd="2" destOrd="0" presId="urn:microsoft.com/office/officeart/2008/layout/LinedList"/>
    <dgm:cxn modelId="{DC00B74B-5176-C042-A586-8063561D68E2}" type="presParOf" srcId="{B9B2358A-C4EA-D04A-9490-614E2FEFA24D}" destId="{7CEA8ECA-721F-AE40-A650-2B3E0B9EBD26}" srcOrd="3" destOrd="0" presId="urn:microsoft.com/office/officeart/2008/layout/LinedList"/>
    <dgm:cxn modelId="{848D7360-B85F-E84A-9F2F-91D3EDA08415}" type="presParOf" srcId="{7CEA8ECA-721F-AE40-A650-2B3E0B9EBD26}" destId="{DA882F63-4824-3F45-A40E-6692B2413C74}" srcOrd="0" destOrd="0" presId="urn:microsoft.com/office/officeart/2008/layout/LinedList"/>
    <dgm:cxn modelId="{DBA8C725-8667-EC48-A7EC-482B1F912F94}" type="presParOf" srcId="{7CEA8ECA-721F-AE40-A650-2B3E0B9EBD26}" destId="{7F3DB2B2-A420-E745-86C1-CAE4BA62E86C}" srcOrd="1" destOrd="0" presId="urn:microsoft.com/office/officeart/2008/layout/LinedList"/>
    <dgm:cxn modelId="{0260381A-894E-4847-95AB-9F89A9D468CC}" type="presParOf" srcId="{B9B2358A-C4EA-D04A-9490-614E2FEFA24D}" destId="{A24EEBB3-9352-2349-A804-585BED14CBB9}" srcOrd="4" destOrd="0" presId="urn:microsoft.com/office/officeart/2008/layout/LinedList"/>
    <dgm:cxn modelId="{8E4FACA5-2C6C-584F-84B0-87CC4863EB53}" type="presParOf" srcId="{B9B2358A-C4EA-D04A-9490-614E2FEFA24D}" destId="{A3477F71-01EF-004D-9B47-6E45BFFED9F8}" srcOrd="5" destOrd="0" presId="urn:microsoft.com/office/officeart/2008/layout/LinedList"/>
    <dgm:cxn modelId="{B528420E-1B12-7444-929D-A12E2A3B43B5}" type="presParOf" srcId="{A3477F71-01EF-004D-9B47-6E45BFFED9F8}" destId="{4C2A891C-B6C3-B645-9AFC-F226355DEE6E}" srcOrd="0" destOrd="0" presId="urn:microsoft.com/office/officeart/2008/layout/LinedList"/>
    <dgm:cxn modelId="{B87F04AD-F851-AD46-87F0-E63BA27DF920}" type="presParOf" srcId="{A3477F71-01EF-004D-9B47-6E45BFFED9F8}" destId="{04C61617-2BC6-DA46-B73C-88E1DD2B545B}" srcOrd="1" destOrd="0" presId="urn:microsoft.com/office/officeart/2008/layout/LinedList"/>
    <dgm:cxn modelId="{A4C337D9-899A-AF40-BD68-619E284AD5BC}" type="presParOf" srcId="{B9B2358A-C4EA-D04A-9490-614E2FEFA24D}" destId="{670035DD-8605-2A47-B994-0FA929C84C19}" srcOrd="6" destOrd="0" presId="urn:microsoft.com/office/officeart/2008/layout/LinedList"/>
    <dgm:cxn modelId="{BA87284F-D71A-954C-8930-D1DCD73C36E8}" type="presParOf" srcId="{B9B2358A-C4EA-D04A-9490-614E2FEFA24D}" destId="{FD4B085C-C492-7F41-BB68-FDFCEC08F988}" srcOrd="7" destOrd="0" presId="urn:microsoft.com/office/officeart/2008/layout/LinedList"/>
    <dgm:cxn modelId="{A02005F2-B77B-674B-B5CE-DC3219D7AA1D}" type="presParOf" srcId="{FD4B085C-C492-7F41-BB68-FDFCEC08F988}" destId="{AAB60747-4A6A-0540-ADB3-DAC3B7970FA5}" srcOrd="0" destOrd="0" presId="urn:microsoft.com/office/officeart/2008/layout/LinedList"/>
    <dgm:cxn modelId="{93276EE4-1CEC-814F-8D15-3D806C07592A}" type="presParOf" srcId="{FD4B085C-C492-7F41-BB68-FDFCEC08F988}" destId="{91C48492-ADC2-8943-BD0A-5DDE3B364B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CC4DF8-643F-4897-AD61-376056180F19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11DB275-25DE-435C-9ABD-9F8ABF56948C}">
      <dgm:prSet/>
      <dgm:spPr/>
      <dgm:t>
        <a:bodyPr/>
        <a:lstStyle/>
        <a:p>
          <a:r>
            <a:rPr lang="tr-TR"/>
            <a:t>Primer tedavi sonrası progrese hastalıkta yüksek doz KT±RT +ASCT en etkili tedavi yöntemi (%50 kür oranı)</a:t>
          </a:r>
          <a:endParaRPr lang="en-US"/>
        </a:p>
      </dgm:t>
    </dgm:pt>
    <dgm:pt modelId="{A22D554F-293E-47F6-877C-0DFBACEB8639}" type="parTrans" cxnId="{96BC1052-A4A5-4867-8147-8524C1D115A7}">
      <dgm:prSet/>
      <dgm:spPr/>
      <dgm:t>
        <a:bodyPr/>
        <a:lstStyle/>
        <a:p>
          <a:endParaRPr lang="en-US"/>
        </a:p>
      </dgm:t>
    </dgm:pt>
    <dgm:pt modelId="{670BBA55-D09C-47B0-9375-5F68C3BF39AE}" type="sibTrans" cxnId="{96BC1052-A4A5-4867-8147-8524C1D115A7}">
      <dgm:prSet/>
      <dgm:spPr/>
      <dgm:t>
        <a:bodyPr/>
        <a:lstStyle/>
        <a:p>
          <a:endParaRPr lang="en-US"/>
        </a:p>
      </dgm:t>
    </dgm:pt>
    <dgm:pt modelId="{192C8CC2-5536-4478-A2A9-6B9399F4F72F}">
      <dgm:prSet/>
      <dgm:spPr/>
      <dgm:t>
        <a:bodyPr/>
        <a:lstStyle/>
        <a:p>
          <a:r>
            <a:rPr lang="tr-TR"/>
            <a:t>ASCT sonrası başarı sansını etkileyen faktörler </a:t>
          </a:r>
          <a:endParaRPr lang="en-US"/>
        </a:p>
      </dgm:t>
    </dgm:pt>
    <dgm:pt modelId="{6F33E960-EA7E-430D-A379-807736058C77}" type="parTrans" cxnId="{3825E64B-4A13-47D8-9B23-71EB3901ED69}">
      <dgm:prSet/>
      <dgm:spPr/>
      <dgm:t>
        <a:bodyPr/>
        <a:lstStyle/>
        <a:p>
          <a:endParaRPr lang="en-US"/>
        </a:p>
      </dgm:t>
    </dgm:pt>
    <dgm:pt modelId="{0A816576-C7F8-4FA4-9E7C-581564D4509E}" type="sibTrans" cxnId="{3825E64B-4A13-47D8-9B23-71EB3901ED69}">
      <dgm:prSet/>
      <dgm:spPr/>
      <dgm:t>
        <a:bodyPr/>
        <a:lstStyle/>
        <a:p>
          <a:endParaRPr lang="en-US"/>
        </a:p>
      </dgm:t>
    </dgm:pt>
    <dgm:pt modelId="{4340ECC2-9E39-41EC-B628-B31A028219DF}">
      <dgm:prSet/>
      <dgm:spPr/>
      <dgm:t>
        <a:bodyPr/>
        <a:lstStyle/>
        <a:p>
          <a:r>
            <a:rPr lang="tr-TR"/>
            <a:t>Remisyon süresi &lt; 12 ay </a:t>
          </a:r>
          <a:endParaRPr lang="en-US"/>
        </a:p>
      </dgm:t>
    </dgm:pt>
    <dgm:pt modelId="{E4E63A3F-7F21-48A7-9510-097BB79D9DEB}" type="parTrans" cxnId="{EF1E2FD6-A9BC-4E45-9377-517FF17B134A}">
      <dgm:prSet/>
      <dgm:spPr/>
      <dgm:t>
        <a:bodyPr/>
        <a:lstStyle/>
        <a:p>
          <a:endParaRPr lang="en-US"/>
        </a:p>
      </dgm:t>
    </dgm:pt>
    <dgm:pt modelId="{CCD9EBAB-AB27-46FE-94D2-41A70CF990EC}" type="sibTrans" cxnId="{EF1E2FD6-A9BC-4E45-9377-517FF17B134A}">
      <dgm:prSet/>
      <dgm:spPr/>
      <dgm:t>
        <a:bodyPr/>
        <a:lstStyle/>
        <a:p>
          <a:endParaRPr lang="en-US"/>
        </a:p>
      </dgm:t>
    </dgm:pt>
    <dgm:pt modelId="{7456E7F1-7493-4207-B081-F797497C4E8B}">
      <dgm:prSet/>
      <dgm:spPr/>
      <dgm:t>
        <a:bodyPr/>
        <a:lstStyle/>
        <a:p>
          <a:r>
            <a:rPr lang="tr-TR"/>
            <a:t>B semptomları</a:t>
          </a:r>
          <a:endParaRPr lang="en-US"/>
        </a:p>
      </dgm:t>
    </dgm:pt>
    <dgm:pt modelId="{CF5549BC-498A-4111-ACFE-1A8A93D66EA5}" type="parTrans" cxnId="{A66A2396-DFBD-4A21-BF02-5BDA119D6022}">
      <dgm:prSet/>
      <dgm:spPr/>
      <dgm:t>
        <a:bodyPr/>
        <a:lstStyle/>
        <a:p>
          <a:endParaRPr lang="en-US"/>
        </a:p>
      </dgm:t>
    </dgm:pt>
    <dgm:pt modelId="{DB1982D2-0112-435E-8A4A-CACCA4BB3D81}" type="sibTrans" cxnId="{A66A2396-DFBD-4A21-BF02-5BDA119D6022}">
      <dgm:prSet/>
      <dgm:spPr/>
      <dgm:t>
        <a:bodyPr/>
        <a:lstStyle/>
        <a:p>
          <a:endParaRPr lang="en-US"/>
        </a:p>
      </dgm:t>
    </dgm:pt>
    <dgm:pt modelId="{E72A929E-C01D-4EBA-BF1D-A025AEC0EE02}">
      <dgm:prSet/>
      <dgm:spPr/>
      <dgm:t>
        <a:bodyPr/>
        <a:lstStyle/>
        <a:p>
          <a:r>
            <a:rPr lang="tr-TR"/>
            <a:t>Ekstranodal hastalık</a:t>
          </a:r>
          <a:endParaRPr lang="en-US"/>
        </a:p>
      </dgm:t>
    </dgm:pt>
    <dgm:pt modelId="{FF81671F-3269-4C24-8508-8FA668838E1C}" type="parTrans" cxnId="{17A5ED61-F7C7-42FE-9D86-BCA11C5B0167}">
      <dgm:prSet/>
      <dgm:spPr/>
      <dgm:t>
        <a:bodyPr/>
        <a:lstStyle/>
        <a:p>
          <a:endParaRPr lang="en-US"/>
        </a:p>
      </dgm:t>
    </dgm:pt>
    <dgm:pt modelId="{93D6F383-5653-40C3-9166-B880778C56A0}" type="sibTrans" cxnId="{17A5ED61-F7C7-42FE-9D86-BCA11C5B0167}">
      <dgm:prSet/>
      <dgm:spPr/>
      <dgm:t>
        <a:bodyPr/>
        <a:lstStyle/>
        <a:p>
          <a:endParaRPr lang="en-US"/>
        </a:p>
      </dgm:t>
    </dgm:pt>
    <dgm:pt modelId="{F9ABDBA5-FE7A-44D0-88B7-AD0CD4DD6A48}">
      <dgm:prSet/>
      <dgm:spPr/>
      <dgm:t>
        <a:bodyPr/>
        <a:lstStyle/>
        <a:p>
          <a:r>
            <a:rPr lang="tr-TR"/>
            <a:t>Bulky hastalık</a:t>
          </a:r>
          <a:endParaRPr lang="en-US"/>
        </a:p>
      </dgm:t>
    </dgm:pt>
    <dgm:pt modelId="{EF069EA2-9B44-419E-B1B5-824205E4AD81}" type="parTrans" cxnId="{442083D8-C80D-40CA-9BE0-F5C31703A91D}">
      <dgm:prSet/>
      <dgm:spPr/>
      <dgm:t>
        <a:bodyPr/>
        <a:lstStyle/>
        <a:p>
          <a:endParaRPr lang="en-US"/>
        </a:p>
      </dgm:t>
    </dgm:pt>
    <dgm:pt modelId="{5F510024-E32E-4103-B032-F72D5F3FC638}" type="sibTrans" cxnId="{442083D8-C80D-40CA-9BE0-F5C31703A91D}">
      <dgm:prSet/>
      <dgm:spPr/>
      <dgm:t>
        <a:bodyPr/>
        <a:lstStyle/>
        <a:p>
          <a:endParaRPr lang="en-US"/>
        </a:p>
      </dgm:t>
    </dgm:pt>
    <dgm:pt modelId="{F4BC0EB1-7C53-4A08-8AE8-7F56EE77A764}">
      <dgm:prSet/>
      <dgm:spPr/>
      <dgm:t>
        <a:bodyPr/>
        <a:lstStyle/>
        <a:p>
          <a:r>
            <a:rPr lang="tr-TR"/>
            <a:t>İleri evre (III-IV)</a:t>
          </a:r>
          <a:endParaRPr lang="en-US"/>
        </a:p>
      </dgm:t>
    </dgm:pt>
    <dgm:pt modelId="{DCBFC370-5C33-4864-AC39-934D01182A18}" type="parTrans" cxnId="{C42C979D-332E-4947-AE82-4581D9AD6E61}">
      <dgm:prSet/>
      <dgm:spPr/>
      <dgm:t>
        <a:bodyPr/>
        <a:lstStyle/>
        <a:p>
          <a:endParaRPr lang="en-US"/>
        </a:p>
      </dgm:t>
    </dgm:pt>
    <dgm:pt modelId="{C9BA69B6-C11E-4260-BDA7-0A28F9436276}" type="sibTrans" cxnId="{C42C979D-332E-4947-AE82-4581D9AD6E61}">
      <dgm:prSet/>
      <dgm:spPr/>
      <dgm:t>
        <a:bodyPr/>
        <a:lstStyle/>
        <a:p>
          <a:endParaRPr lang="en-US"/>
        </a:p>
      </dgm:t>
    </dgm:pt>
    <dgm:pt modelId="{947ED677-3C0D-4384-8F12-053704C17124}">
      <dgm:prSet/>
      <dgm:spPr/>
      <dgm:t>
        <a:bodyPr/>
        <a:lstStyle/>
        <a:p>
          <a:r>
            <a:rPr lang="tr-TR"/>
            <a:t>Anemi</a:t>
          </a:r>
          <a:endParaRPr lang="en-US"/>
        </a:p>
      </dgm:t>
    </dgm:pt>
    <dgm:pt modelId="{B559D745-BFA1-4A65-B6EF-139E5C543E70}" type="parTrans" cxnId="{4A6DD2A0-0449-4B3A-B8FD-07E445F198E8}">
      <dgm:prSet/>
      <dgm:spPr/>
      <dgm:t>
        <a:bodyPr/>
        <a:lstStyle/>
        <a:p>
          <a:endParaRPr lang="en-US"/>
        </a:p>
      </dgm:t>
    </dgm:pt>
    <dgm:pt modelId="{6F9A116F-0BE1-4E0F-8EE7-CF3912BE3D98}" type="sibTrans" cxnId="{4A6DD2A0-0449-4B3A-B8FD-07E445F198E8}">
      <dgm:prSet/>
      <dgm:spPr/>
      <dgm:t>
        <a:bodyPr/>
        <a:lstStyle/>
        <a:p>
          <a:endParaRPr lang="en-US"/>
        </a:p>
      </dgm:t>
    </dgm:pt>
    <dgm:pt modelId="{A21855D2-1E0B-4F26-827C-2D55B041B1F6}">
      <dgm:prSet/>
      <dgm:spPr/>
      <dgm:t>
        <a:bodyPr/>
        <a:lstStyle/>
        <a:p>
          <a:r>
            <a:rPr lang="tr-TR"/>
            <a:t>Gen ekspresyon profili</a:t>
          </a:r>
          <a:endParaRPr lang="en-US"/>
        </a:p>
      </dgm:t>
    </dgm:pt>
    <dgm:pt modelId="{689F3C6A-3854-4845-887A-CF1500EA974A}" type="parTrans" cxnId="{74FFB78C-05B0-41DC-9315-882182B31461}">
      <dgm:prSet/>
      <dgm:spPr/>
      <dgm:t>
        <a:bodyPr/>
        <a:lstStyle/>
        <a:p>
          <a:endParaRPr lang="en-US"/>
        </a:p>
      </dgm:t>
    </dgm:pt>
    <dgm:pt modelId="{BE6A8FCD-12B6-447B-8F35-6BACDD5D2CC1}" type="sibTrans" cxnId="{74FFB78C-05B0-41DC-9315-882182B31461}">
      <dgm:prSet/>
      <dgm:spPr/>
      <dgm:t>
        <a:bodyPr/>
        <a:lstStyle/>
        <a:p>
          <a:endParaRPr lang="en-US"/>
        </a:p>
      </dgm:t>
    </dgm:pt>
    <dgm:pt modelId="{BFC4B87A-48C1-4F51-B3CB-0DD104685DCB}">
      <dgm:prSet/>
      <dgm:spPr/>
      <dgm:t>
        <a:bodyPr/>
        <a:lstStyle/>
        <a:p>
          <a:r>
            <a:rPr lang="tr-TR"/>
            <a:t>Pre-ASCT PET CT de KT ye tam yanıt ( en önemli )</a:t>
          </a:r>
          <a:endParaRPr lang="en-US"/>
        </a:p>
      </dgm:t>
    </dgm:pt>
    <dgm:pt modelId="{6B510E9E-7E52-4D34-8D24-177917493661}" type="parTrans" cxnId="{6E19B7C6-F534-4F25-B03D-D2625FA00434}">
      <dgm:prSet/>
      <dgm:spPr/>
      <dgm:t>
        <a:bodyPr/>
        <a:lstStyle/>
        <a:p>
          <a:endParaRPr lang="en-US"/>
        </a:p>
      </dgm:t>
    </dgm:pt>
    <dgm:pt modelId="{5B1A7D4B-879C-48ED-A577-6066DC532752}" type="sibTrans" cxnId="{6E19B7C6-F534-4F25-B03D-D2625FA00434}">
      <dgm:prSet/>
      <dgm:spPr/>
      <dgm:t>
        <a:bodyPr/>
        <a:lstStyle/>
        <a:p>
          <a:endParaRPr lang="en-US"/>
        </a:p>
      </dgm:t>
    </dgm:pt>
    <dgm:pt modelId="{58A46F2A-3F8E-9445-A0E3-913ABDFE701D}" type="pres">
      <dgm:prSet presAssocID="{71CC4DF8-643F-4897-AD61-376056180F19}" presName="compositeShape" presStyleCnt="0">
        <dgm:presLayoutVars>
          <dgm:chMax val="7"/>
          <dgm:dir/>
          <dgm:resizeHandles val="exact"/>
        </dgm:presLayoutVars>
      </dgm:prSet>
      <dgm:spPr/>
    </dgm:pt>
    <dgm:pt modelId="{9749CFB4-5816-2F4C-B090-A649A07EE4B6}" type="pres">
      <dgm:prSet presAssocID="{71CC4DF8-643F-4897-AD61-376056180F19}" presName="wedge1" presStyleLbl="node1" presStyleIdx="0" presStyleCnt="2"/>
      <dgm:spPr/>
    </dgm:pt>
    <dgm:pt modelId="{54A8B96F-BEB5-BB46-8A6C-241535BDB4CC}" type="pres">
      <dgm:prSet presAssocID="{71CC4DF8-643F-4897-AD61-376056180F19}" presName="dummy1a" presStyleCnt="0"/>
      <dgm:spPr/>
    </dgm:pt>
    <dgm:pt modelId="{2EABBD01-2A42-5E40-AD2C-12FF04B8B57E}" type="pres">
      <dgm:prSet presAssocID="{71CC4DF8-643F-4897-AD61-376056180F19}" presName="dummy1b" presStyleCnt="0"/>
      <dgm:spPr/>
    </dgm:pt>
    <dgm:pt modelId="{6451F02F-DB38-BB4D-AF7A-695F0BB1CABC}" type="pres">
      <dgm:prSet presAssocID="{71CC4DF8-643F-4897-AD61-376056180F19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7FA06AA-9576-4547-B8C0-D08B727827DC}" type="pres">
      <dgm:prSet presAssocID="{71CC4DF8-643F-4897-AD61-376056180F19}" presName="wedge2" presStyleLbl="node1" presStyleIdx="1" presStyleCnt="2"/>
      <dgm:spPr/>
    </dgm:pt>
    <dgm:pt modelId="{1B1374FB-9C1C-5D4F-82C2-B7B21EB2A50B}" type="pres">
      <dgm:prSet presAssocID="{71CC4DF8-643F-4897-AD61-376056180F19}" presName="dummy2a" presStyleCnt="0"/>
      <dgm:spPr/>
    </dgm:pt>
    <dgm:pt modelId="{D7BB8FF3-1A65-124B-BB63-D02C66B76684}" type="pres">
      <dgm:prSet presAssocID="{71CC4DF8-643F-4897-AD61-376056180F19}" presName="dummy2b" presStyleCnt="0"/>
      <dgm:spPr/>
    </dgm:pt>
    <dgm:pt modelId="{B72EB907-4EDF-1D4D-8D55-526FD77D8AA7}" type="pres">
      <dgm:prSet presAssocID="{71CC4DF8-643F-4897-AD61-376056180F19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80DDAAD0-39CB-E347-811A-3C8A07B9EAD5}" type="pres">
      <dgm:prSet presAssocID="{670BBA55-D09C-47B0-9375-5F68C3BF39AE}" presName="arrowWedge1" presStyleLbl="fgSibTrans2D1" presStyleIdx="0" presStyleCnt="2"/>
      <dgm:spPr/>
    </dgm:pt>
    <dgm:pt modelId="{FB75CB0A-5E17-514A-BFE1-AD3A8D813A58}" type="pres">
      <dgm:prSet presAssocID="{0A816576-C7F8-4FA4-9E7C-581564D4509E}" presName="arrowWedge2" presStyleLbl="fgSibTrans2D1" presStyleIdx="1" presStyleCnt="2"/>
      <dgm:spPr/>
    </dgm:pt>
  </dgm:ptLst>
  <dgm:cxnLst>
    <dgm:cxn modelId="{2B76E00E-9265-BC43-9520-7D8A2E5D9131}" type="presOf" srcId="{4340ECC2-9E39-41EC-B628-B31A028219DF}" destId="{B72EB907-4EDF-1D4D-8D55-526FD77D8AA7}" srcOrd="1" destOrd="1" presId="urn:microsoft.com/office/officeart/2005/8/layout/cycle8"/>
    <dgm:cxn modelId="{D43A1415-E86D-7942-946C-46C259007018}" type="presOf" srcId="{F9ABDBA5-FE7A-44D0-88B7-AD0CD4DD6A48}" destId="{B72EB907-4EDF-1D4D-8D55-526FD77D8AA7}" srcOrd="1" destOrd="4" presId="urn:microsoft.com/office/officeart/2005/8/layout/cycle8"/>
    <dgm:cxn modelId="{B12CC415-0432-624D-B193-1A307030E37C}" type="presOf" srcId="{211DB275-25DE-435C-9ABD-9F8ABF56948C}" destId="{6451F02F-DB38-BB4D-AF7A-695F0BB1CABC}" srcOrd="1" destOrd="0" presId="urn:microsoft.com/office/officeart/2005/8/layout/cycle8"/>
    <dgm:cxn modelId="{1F8DEC33-1E19-E74C-BA88-F4AD61BFA1C2}" type="presOf" srcId="{211DB275-25DE-435C-9ABD-9F8ABF56948C}" destId="{9749CFB4-5816-2F4C-B090-A649A07EE4B6}" srcOrd="0" destOrd="0" presId="urn:microsoft.com/office/officeart/2005/8/layout/cycle8"/>
    <dgm:cxn modelId="{A51E113F-12C7-B141-959D-79E3C8A281C0}" type="presOf" srcId="{7456E7F1-7493-4207-B081-F797497C4E8B}" destId="{B72EB907-4EDF-1D4D-8D55-526FD77D8AA7}" srcOrd="1" destOrd="2" presId="urn:microsoft.com/office/officeart/2005/8/layout/cycle8"/>
    <dgm:cxn modelId="{2B4B3A49-5B5F-4548-8CA4-026A72348409}" type="presOf" srcId="{947ED677-3C0D-4384-8F12-053704C17124}" destId="{B72EB907-4EDF-1D4D-8D55-526FD77D8AA7}" srcOrd="1" destOrd="6" presId="urn:microsoft.com/office/officeart/2005/8/layout/cycle8"/>
    <dgm:cxn modelId="{3825E64B-4A13-47D8-9B23-71EB3901ED69}" srcId="{71CC4DF8-643F-4897-AD61-376056180F19}" destId="{192C8CC2-5536-4478-A2A9-6B9399F4F72F}" srcOrd="1" destOrd="0" parTransId="{6F33E960-EA7E-430D-A379-807736058C77}" sibTransId="{0A816576-C7F8-4FA4-9E7C-581564D4509E}"/>
    <dgm:cxn modelId="{D58A1A4E-462D-E546-8FDD-50003FEDD5DD}" type="presOf" srcId="{BFC4B87A-48C1-4F51-B3CB-0DD104685DCB}" destId="{17FA06AA-9576-4547-B8C0-D08B727827DC}" srcOrd="0" destOrd="8" presId="urn:microsoft.com/office/officeart/2005/8/layout/cycle8"/>
    <dgm:cxn modelId="{96BC1052-A4A5-4867-8147-8524C1D115A7}" srcId="{71CC4DF8-643F-4897-AD61-376056180F19}" destId="{211DB275-25DE-435C-9ABD-9F8ABF56948C}" srcOrd="0" destOrd="0" parTransId="{A22D554F-293E-47F6-877C-0DFBACEB8639}" sibTransId="{670BBA55-D09C-47B0-9375-5F68C3BF39AE}"/>
    <dgm:cxn modelId="{DA56E25F-C342-9945-A518-6F986F4FD02A}" type="presOf" srcId="{71CC4DF8-643F-4897-AD61-376056180F19}" destId="{58A46F2A-3F8E-9445-A0E3-913ABDFE701D}" srcOrd="0" destOrd="0" presId="urn:microsoft.com/office/officeart/2005/8/layout/cycle8"/>
    <dgm:cxn modelId="{17A5ED61-F7C7-42FE-9D86-BCA11C5B0167}" srcId="{192C8CC2-5536-4478-A2A9-6B9399F4F72F}" destId="{E72A929E-C01D-4EBA-BF1D-A025AEC0EE02}" srcOrd="2" destOrd="0" parTransId="{FF81671F-3269-4C24-8508-8FA668838E1C}" sibTransId="{93D6F383-5653-40C3-9166-B880778C56A0}"/>
    <dgm:cxn modelId="{22720C64-CDAE-0F48-A8B8-C9851083C4D0}" type="presOf" srcId="{E72A929E-C01D-4EBA-BF1D-A025AEC0EE02}" destId="{17FA06AA-9576-4547-B8C0-D08B727827DC}" srcOrd="0" destOrd="3" presId="urn:microsoft.com/office/officeart/2005/8/layout/cycle8"/>
    <dgm:cxn modelId="{FE090F69-84AC-2949-9A09-0388F30D424B}" type="presOf" srcId="{A21855D2-1E0B-4F26-827C-2D55B041B1F6}" destId="{B72EB907-4EDF-1D4D-8D55-526FD77D8AA7}" srcOrd="1" destOrd="7" presId="urn:microsoft.com/office/officeart/2005/8/layout/cycle8"/>
    <dgm:cxn modelId="{D6BCF569-33F1-544C-8E04-6FC26A83B47E}" type="presOf" srcId="{F4BC0EB1-7C53-4A08-8AE8-7F56EE77A764}" destId="{B72EB907-4EDF-1D4D-8D55-526FD77D8AA7}" srcOrd="1" destOrd="5" presId="urn:microsoft.com/office/officeart/2005/8/layout/cycle8"/>
    <dgm:cxn modelId="{87DC416A-91E5-4A45-9867-336A62F26EF7}" type="presOf" srcId="{4340ECC2-9E39-41EC-B628-B31A028219DF}" destId="{17FA06AA-9576-4547-B8C0-D08B727827DC}" srcOrd="0" destOrd="1" presId="urn:microsoft.com/office/officeart/2005/8/layout/cycle8"/>
    <dgm:cxn modelId="{4669A26A-F8B1-F04D-916E-58BAAB13B751}" type="presOf" srcId="{947ED677-3C0D-4384-8F12-053704C17124}" destId="{17FA06AA-9576-4547-B8C0-D08B727827DC}" srcOrd="0" destOrd="6" presId="urn:microsoft.com/office/officeart/2005/8/layout/cycle8"/>
    <dgm:cxn modelId="{74FFB78C-05B0-41DC-9315-882182B31461}" srcId="{192C8CC2-5536-4478-A2A9-6B9399F4F72F}" destId="{A21855D2-1E0B-4F26-827C-2D55B041B1F6}" srcOrd="6" destOrd="0" parTransId="{689F3C6A-3854-4845-887A-CF1500EA974A}" sibTransId="{BE6A8FCD-12B6-447B-8F35-6BACDD5D2CC1}"/>
    <dgm:cxn modelId="{D046CD93-8BBC-6247-B589-798F681FCE2A}" type="presOf" srcId="{192C8CC2-5536-4478-A2A9-6B9399F4F72F}" destId="{17FA06AA-9576-4547-B8C0-D08B727827DC}" srcOrd="0" destOrd="0" presId="urn:microsoft.com/office/officeart/2005/8/layout/cycle8"/>
    <dgm:cxn modelId="{A66A2396-DFBD-4A21-BF02-5BDA119D6022}" srcId="{192C8CC2-5536-4478-A2A9-6B9399F4F72F}" destId="{7456E7F1-7493-4207-B081-F797497C4E8B}" srcOrd="1" destOrd="0" parTransId="{CF5549BC-498A-4111-ACFE-1A8A93D66EA5}" sibTransId="{DB1982D2-0112-435E-8A4A-CACCA4BB3D81}"/>
    <dgm:cxn modelId="{66B3EA99-CF57-314F-862E-FF217AC515A0}" type="presOf" srcId="{F4BC0EB1-7C53-4A08-8AE8-7F56EE77A764}" destId="{17FA06AA-9576-4547-B8C0-D08B727827DC}" srcOrd="0" destOrd="5" presId="urn:microsoft.com/office/officeart/2005/8/layout/cycle8"/>
    <dgm:cxn modelId="{C42C979D-332E-4947-AE82-4581D9AD6E61}" srcId="{192C8CC2-5536-4478-A2A9-6B9399F4F72F}" destId="{F4BC0EB1-7C53-4A08-8AE8-7F56EE77A764}" srcOrd="4" destOrd="0" parTransId="{DCBFC370-5C33-4864-AC39-934D01182A18}" sibTransId="{C9BA69B6-C11E-4260-BDA7-0A28F9436276}"/>
    <dgm:cxn modelId="{4A6DD2A0-0449-4B3A-B8FD-07E445F198E8}" srcId="{192C8CC2-5536-4478-A2A9-6B9399F4F72F}" destId="{947ED677-3C0D-4384-8F12-053704C17124}" srcOrd="5" destOrd="0" parTransId="{B559D745-BFA1-4A65-B6EF-139E5C543E70}" sibTransId="{6F9A116F-0BE1-4E0F-8EE7-CF3912BE3D98}"/>
    <dgm:cxn modelId="{C8A3B5AE-A3AF-FF45-8CCA-F254DF642C1B}" type="presOf" srcId="{E72A929E-C01D-4EBA-BF1D-A025AEC0EE02}" destId="{B72EB907-4EDF-1D4D-8D55-526FD77D8AA7}" srcOrd="1" destOrd="3" presId="urn:microsoft.com/office/officeart/2005/8/layout/cycle8"/>
    <dgm:cxn modelId="{9C17C5B8-9B2F-B249-BCCE-C243B8428CD0}" type="presOf" srcId="{A21855D2-1E0B-4F26-827C-2D55B041B1F6}" destId="{17FA06AA-9576-4547-B8C0-D08B727827DC}" srcOrd="0" destOrd="7" presId="urn:microsoft.com/office/officeart/2005/8/layout/cycle8"/>
    <dgm:cxn modelId="{6E19B7C6-F534-4F25-B03D-D2625FA00434}" srcId="{192C8CC2-5536-4478-A2A9-6B9399F4F72F}" destId="{BFC4B87A-48C1-4F51-B3CB-0DD104685DCB}" srcOrd="7" destOrd="0" parTransId="{6B510E9E-7E52-4D34-8D24-177917493661}" sibTransId="{5B1A7D4B-879C-48ED-A577-6066DC532752}"/>
    <dgm:cxn modelId="{7DCC07D1-D3DE-0643-B0EC-AA0AC4855C3B}" type="presOf" srcId="{7456E7F1-7493-4207-B081-F797497C4E8B}" destId="{17FA06AA-9576-4547-B8C0-D08B727827DC}" srcOrd="0" destOrd="2" presId="urn:microsoft.com/office/officeart/2005/8/layout/cycle8"/>
    <dgm:cxn modelId="{744720D1-0099-AA4E-A730-88AB942BB9B8}" type="presOf" srcId="{BFC4B87A-48C1-4F51-B3CB-0DD104685DCB}" destId="{B72EB907-4EDF-1D4D-8D55-526FD77D8AA7}" srcOrd="1" destOrd="8" presId="urn:microsoft.com/office/officeart/2005/8/layout/cycle8"/>
    <dgm:cxn modelId="{EF1E2FD6-A9BC-4E45-9377-517FF17B134A}" srcId="{192C8CC2-5536-4478-A2A9-6B9399F4F72F}" destId="{4340ECC2-9E39-41EC-B628-B31A028219DF}" srcOrd="0" destOrd="0" parTransId="{E4E63A3F-7F21-48A7-9510-097BB79D9DEB}" sibTransId="{CCD9EBAB-AB27-46FE-94D2-41A70CF990EC}"/>
    <dgm:cxn modelId="{442083D8-C80D-40CA-9BE0-F5C31703A91D}" srcId="{192C8CC2-5536-4478-A2A9-6B9399F4F72F}" destId="{F9ABDBA5-FE7A-44D0-88B7-AD0CD4DD6A48}" srcOrd="3" destOrd="0" parTransId="{EF069EA2-9B44-419E-B1B5-824205E4AD81}" sibTransId="{5F510024-E32E-4103-B032-F72D5F3FC638}"/>
    <dgm:cxn modelId="{5F367DDE-F345-7E47-83A1-F9518E60BF62}" type="presOf" srcId="{F9ABDBA5-FE7A-44D0-88B7-AD0CD4DD6A48}" destId="{17FA06AA-9576-4547-B8C0-D08B727827DC}" srcOrd="0" destOrd="4" presId="urn:microsoft.com/office/officeart/2005/8/layout/cycle8"/>
    <dgm:cxn modelId="{781261F0-C279-A745-9380-7D3F4E673790}" type="presOf" srcId="{192C8CC2-5536-4478-A2A9-6B9399F4F72F}" destId="{B72EB907-4EDF-1D4D-8D55-526FD77D8AA7}" srcOrd="1" destOrd="0" presId="urn:microsoft.com/office/officeart/2005/8/layout/cycle8"/>
    <dgm:cxn modelId="{7EE44256-7850-D54D-BC5F-B834EB4993F7}" type="presParOf" srcId="{58A46F2A-3F8E-9445-A0E3-913ABDFE701D}" destId="{9749CFB4-5816-2F4C-B090-A649A07EE4B6}" srcOrd="0" destOrd="0" presId="urn:microsoft.com/office/officeart/2005/8/layout/cycle8"/>
    <dgm:cxn modelId="{4B864B14-5906-5F40-82EC-7E48F805CAD3}" type="presParOf" srcId="{58A46F2A-3F8E-9445-A0E3-913ABDFE701D}" destId="{54A8B96F-BEB5-BB46-8A6C-241535BDB4CC}" srcOrd="1" destOrd="0" presId="urn:microsoft.com/office/officeart/2005/8/layout/cycle8"/>
    <dgm:cxn modelId="{6FDA78A9-4A53-7A48-9C41-9D36FDCE34B8}" type="presParOf" srcId="{58A46F2A-3F8E-9445-A0E3-913ABDFE701D}" destId="{2EABBD01-2A42-5E40-AD2C-12FF04B8B57E}" srcOrd="2" destOrd="0" presId="urn:microsoft.com/office/officeart/2005/8/layout/cycle8"/>
    <dgm:cxn modelId="{76779B11-A827-374A-B516-6B3B93272FFD}" type="presParOf" srcId="{58A46F2A-3F8E-9445-A0E3-913ABDFE701D}" destId="{6451F02F-DB38-BB4D-AF7A-695F0BB1CABC}" srcOrd="3" destOrd="0" presId="urn:microsoft.com/office/officeart/2005/8/layout/cycle8"/>
    <dgm:cxn modelId="{CA1D9591-1121-494E-8649-602952A3DF47}" type="presParOf" srcId="{58A46F2A-3F8E-9445-A0E3-913ABDFE701D}" destId="{17FA06AA-9576-4547-B8C0-D08B727827DC}" srcOrd="4" destOrd="0" presId="urn:microsoft.com/office/officeart/2005/8/layout/cycle8"/>
    <dgm:cxn modelId="{AFEF5D0A-1CC0-BF49-A5A8-7027C4A2E079}" type="presParOf" srcId="{58A46F2A-3F8E-9445-A0E3-913ABDFE701D}" destId="{1B1374FB-9C1C-5D4F-82C2-B7B21EB2A50B}" srcOrd="5" destOrd="0" presId="urn:microsoft.com/office/officeart/2005/8/layout/cycle8"/>
    <dgm:cxn modelId="{714F1911-D353-014E-8C1C-48BC3E9B6514}" type="presParOf" srcId="{58A46F2A-3F8E-9445-A0E3-913ABDFE701D}" destId="{D7BB8FF3-1A65-124B-BB63-D02C66B76684}" srcOrd="6" destOrd="0" presId="urn:microsoft.com/office/officeart/2005/8/layout/cycle8"/>
    <dgm:cxn modelId="{C0CB983A-9167-334F-9994-5DD8BCFFFFB5}" type="presParOf" srcId="{58A46F2A-3F8E-9445-A0E3-913ABDFE701D}" destId="{B72EB907-4EDF-1D4D-8D55-526FD77D8AA7}" srcOrd="7" destOrd="0" presId="urn:microsoft.com/office/officeart/2005/8/layout/cycle8"/>
    <dgm:cxn modelId="{4F84CD31-3830-A94E-B532-9FB03C76F253}" type="presParOf" srcId="{58A46F2A-3F8E-9445-A0E3-913ABDFE701D}" destId="{80DDAAD0-39CB-E347-811A-3C8A07B9EAD5}" srcOrd="8" destOrd="0" presId="urn:microsoft.com/office/officeart/2005/8/layout/cycle8"/>
    <dgm:cxn modelId="{E07ED32B-F49F-444B-ABB5-DD368C48E34C}" type="presParOf" srcId="{58A46F2A-3F8E-9445-A0E3-913ABDFE701D}" destId="{FB75CB0A-5E17-514A-BFE1-AD3A8D813A58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BD4679-A6BD-4EBE-B619-CB7E720DF9C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5B3BC7A-D89A-43F1-B33C-22932C573951}">
      <dgm:prSet/>
      <dgm:spPr/>
      <dgm:t>
        <a:bodyPr/>
        <a:lstStyle/>
        <a:p>
          <a:r>
            <a:rPr lang="tr-TR"/>
            <a:t>Çalışmaların çoğu tedaviye RT eklenmesinin daha iyi PFS ve GS ile sonuçlandığını desteklemiştir.</a:t>
          </a:r>
          <a:endParaRPr lang="en-US"/>
        </a:p>
      </dgm:t>
    </dgm:pt>
    <dgm:pt modelId="{A1E416E8-087C-4328-8267-11A5AE5C2DBF}" type="parTrans" cxnId="{B4027BD1-9761-4837-A6F6-B80835BB1C87}">
      <dgm:prSet/>
      <dgm:spPr/>
      <dgm:t>
        <a:bodyPr/>
        <a:lstStyle/>
        <a:p>
          <a:endParaRPr lang="en-US"/>
        </a:p>
      </dgm:t>
    </dgm:pt>
    <dgm:pt modelId="{542F06B1-3739-4704-A8C4-748F4C80D47B}" type="sibTrans" cxnId="{B4027BD1-9761-4837-A6F6-B80835BB1C87}">
      <dgm:prSet/>
      <dgm:spPr/>
      <dgm:t>
        <a:bodyPr/>
        <a:lstStyle/>
        <a:p>
          <a:endParaRPr lang="en-US"/>
        </a:p>
      </dgm:t>
    </dgm:pt>
    <dgm:pt modelId="{3226575C-3E6F-4BA6-8B6F-20B9BD032A2B}">
      <dgm:prSet/>
      <dgm:spPr/>
      <dgm:t>
        <a:bodyPr/>
        <a:lstStyle/>
        <a:p>
          <a:r>
            <a:rPr lang="tr-TR"/>
            <a:t>Bu çalışmalar RT zamanı(pre/post ASCT), volüm ve doz açısından farklılıklar göstermektedir.</a:t>
          </a:r>
          <a:endParaRPr lang="en-US"/>
        </a:p>
      </dgm:t>
    </dgm:pt>
    <dgm:pt modelId="{3D750F18-C564-4FDD-89FB-ED219FCE40DD}" type="parTrans" cxnId="{91D397E5-90D9-483C-A1EE-30F73ED79DC1}">
      <dgm:prSet/>
      <dgm:spPr/>
      <dgm:t>
        <a:bodyPr/>
        <a:lstStyle/>
        <a:p>
          <a:endParaRPr lang="en-US"/>
        </a:p>
      </dgm:t>
    </dgm:pt>
    <dgm:pt modelId="{50C6265A-9CF1-499E-813D-876E4A9EF6BE}" type="sibTrans" cxnId="{91D397E5-90D9-483C-A1EE-30F73ED79DC1}">
      <dgm:prSet/>
      <dgm:spPr/>
      <dgm:t>
        <a:bodyPr/>
        <a:lstStyle/>
        <a:p>
          <a:endParaRPr lang="en-US"/>
        </a:p>
      </dgm:t>
    </dgm:pt>
    <dgm:pt modelId="{C9A11EE0-AD04-4AD7-9577-CC53CB90AC30}">
      <dgm:prSet/>
      <dgm:spPr/>
      <dgm:t>
        <a:bodyPr/>
        <a:lstStyle/>
        <a:p>
          <a:r>
            <a:rPr lang="tr-TR"/>
            <a:t>Çalışmalardan elde edilen bulgular retrospektif olduğundan ve bu nedenle RT yönünde bias riski olması nedeni ile dikkatlice ele alınmalıdır.</a:t>
          </a:r>
          <a:endParaRPr lang="en-US"/>
        </a:p>
      </dgm:t>
    </dgm:pt>
    <dgm:pt modelId="{26BAED2F-8F6D-46FB-9747-AC2DE2CC9311}" type="parTrans" cxnId="{70E0668A-85F1-4E1C-B0FF-0E638334B719}">
      <dgm:prSet/>
      <dgm:spPr/>
      <dgm:t>
        <a:bodyPr/>
        <a:lstStyle/>
        <a:p>
          <a:endParaRPr lang="en-US"/>
        </a:p>
      </dgm:t>
    </dgm:pt>
    <dgm:pt modelId="{95E9CBF4-5B22-4440-AAC0-403A7FEA3D26}" type="sibTrans" cxnId="{70E0668A-85F1-4E1C-B0FF-0E638334B719}">
      <dgm:prSet/>
      <dgm:spPr/>
      <dgm:t>
        <a:bodyPr/>
        <a:lstStyle/>
        <a:p>
          <a:endParaRPr lang="en-US"/>
        </a:p>
      </dgm:t>
    </dgm:pt>
    <dgm:pt modelId="{DB7BBD85-6CDD-FB42-AE03-A5ACFF3916DD}" type="pres">
      <dgm:prSet presAssocID="{4EBD4679-A6BD-4EBE-B619-CB7E720DF9C7}" presName="vert0" presStyleCnt="0">
        <dgm:presLayoutVars>
          <dgm:dir/>
          <dgm:animOne val="branch"/>
          <dgm:animLvl val="lvl"/>
        </dgm:presLayoutVars>
      </dgm:prSet>
      <dgm:spPr/>
    </dgm:pt>
    <dgm:pt modelId="{70A6F8A1-CB2A-D941-8B60-973FBDC4D65F}" type="pres">
      <dgm:prSet presAssocID="{C5B3BC7A-D89A-43F1-B33C-22932C573951}" presName="thickLine" presStyleLbl="alignNode1" presStyleIdx="0" presStyleCnt="3"/>
      <dgm:spPr/>
    </dgm:pt>
    <dgm:pt modelId="{CCEF5A15-6A7B-0940-A82B-347EE96A5E34}" type="pres">
      <dgm:prSet presAssocID="{C5B3BC7A-D89A-43F1-B33C-22932C573951}" presName="horz1" presStyleCnt="0"/>
      <dgm:spPr/>
    </dgm:pt>
    <dgm:pt modelId="{B442BCFB-CB4E-3C43-94F8-DA89FA88C1D6}" type="pres">
      <dgm:prSet presAssocID="{C5B3BC7A-D89A-43F1-B33C-22932C573951}" presName="tx1" presStyleLbl="revTx" presStyleIdx="0" presStyleCnt="3"/>
      <dgm:spPr/>
    </dgm:pt>
    <dgm:pt modelId="{AFACEA07-0481-D44C-B59E-148DCA3CA8DD}" type="pres">
      <dgm:prSet presAssocID="{C5B3BC7A-D89A-43F1-B33C-22932C573951}" presName="vert1" presStyleCnt="0"/>
      <dgm:spPr/>
    </dgm:pt>
    <dgm:pt modelId="{5D25F69D-F4D1-4D46-B9F9-DBF8C4A05735}" type="pres">
      <dgm:prSet presAssocID="{3226575C-3E6F-4BA6-8B6F-20B9BD032A2B}" presName="thickLine" presStyleLbl="alignNode1" presStyleIdx="1" presStyleCnt="3"/>
      <dgm:spPr/>
    </dgm:pt>
    <dgm:pt modelId="{61EB114B-08DA-834B-9144-0192A83C8FE5}" type="pres">
      <dgm:prSet presAssocID="{3226575C-3E6F-4BA6-8B6F-20B9BD032A2B}" presName="horz1" presStyleCnt="0"/>
      <dgm:spPr/>
    </dgm:pt>
    <dgm:pt modelId="{C070AB5D-86A5-D842-B3E1-671D75EDB8C1}" type="pres">
      <dgm:prSet presAssocID="{3226575C-3E6F-4BA6-8B6F-20B9BD032A2B}" presName="tx1" presStyleLbl="revTx" presStyleIdx="1" presStyleCnt="3"/>
      <dgm:spPr/>
    </dgm:pt>
    <dgm:pt modelId="{FDDC4A2E-0435-C541-A5F2-55A33AEA9080}" type="pres">
      <dgm:prSet presAssocID="{3226575C-3E6F-4BA6-8B6F-20B9BD032A2B}" presName="vert1" presStyleCnt="0"/>
      <dgm:spPr/>
    </dgm:pt>
    <dgm:pt modelId="{309FC3FF-AF8F-4F48-808B-8A5204AE7F22}" type="pres">
      <dgm:prSet presAssocID="{C9A11EE0-AD04-4AD7-9577-CC53CB90AC30}" presName="thickLine" presStyleLbl="alignNode1" presStyleIdx="2" presStyleCnt="3"/>
      <dgm:spPr/>
    </dgm:pt>
    <dgm:pt modelId="{0EE58A48-1D85-8644-8E9B-4E2772FA8775}" type="pres">
      <dgm:prSet presAssocID="{C9A11EE0-AD04-4AD7-9577-CC53CB90AC30}" presName="horz1" presStyleCnt="0"/>
      <dgm:spPr/>
    </dgm:pt>
    <dgm:pt modelId="{72BAEC27-2AED-864C-B0A3-284198659092}" type="pres">
      <dgm:prSet presAssocID="{C9A11EE0-AD04-4AD7-9577-CC53CB90AC30}" presName="tx1" presStyleLbl="revTx" presStyleIdx="2" presStyleCnt="3"/>
      <dgm:spPr/>
    </dgm:pt>
    <dgm:pt modelId="{C2631B80-2FB8-314A-A7C4-BF34568BAF0D}" type="pres">
      <dgm:prSet presAssocID="{C9A11EE0-AD04-4AD7-9577-CC53CB90AC30}" presName="vert1" presStyleCnt="0"/>
      <dgm:spPr/>
    </dgm:pt>
  </dgm:ptLst>
  <dgm:cxnLst>
    <dgm:cxn modelId="{C70C6815-046B-1B44-984C-1803E4808F97}" type="presOf" srcId="{4EBD4679-A6BD-4EBE-B619-CB7E720DF9C7}" destId="{DB7BBD85-6CDD-FB42-AE03-A5ACFF3916DD}" srcOrd="0" destOrd="0" presId="urn:microsoft.com/office/officeart/2008/layout/LinedList"/>
    <dgm:cxn modelId="{15EEBF87-FD4A-D741-ACDB-94FFF27EC69C}" type="presOf" srcId="{C5B3BC7A-D89A-43F1-B33C-22932C573951}" destId="{B442BCFB-CB4E-3C43-94F8-DA89FA88C1D6}" srcOrd="0" destOrd="0" presId="urn:microsoft.com/office/officeart/2008/layout/LinedList"/>
    <dgm:cxn modelId="{70E0668A-85F1-4E1C-B0FF-0E638334B719}" srcId="{4EBD4679-A6BD-4EBE-B619-CB7E720DF9C7}" destId="{C9A11EE0-AD04-4AD7-9577-CC53CB90AC30}" srcOrd="2" destOrd="0" parTransId="{26BAED2F-8F6D-46FB-9747-AC2DE2CC9311}" sibTransId="{95E9CBF4-5B22-4440-AAC0-403A7FEA3D26}"/>
    <dgm:cxn modelId="{599F1A9A-0444-4A42-8D9B-7EE2FCC9CEDC}" type="presOf" srcId="{C9A11EE0-AD04-4AD7-9577-CC53CB90AC30}" destId="{72BAEC27-2AED-864C-B0A3-284198659092}" srcOrd="0" destOrd="0" presId="urn:microsoft.com/office/officeart/2008/layout/LinedList"/>
    <dgm:cxn modelId="{B3D49BAF-D7AF-E746-AB32-4C924E98F232}" type="presOf" srcId="{3226575C-3E6F-4BA6-8B6F-20B9BD032A2B}" destId="{C070AB5D-86A5-D842-B3E1-671D75EDB8C1}" srcOrd="0" destOrd="0" presId="urn:microsoft.com/office/officeart/2008/layout/LinedList"/>
    <dgm:cxn modelId="{B4027BD1-9761-4837-A6F6-B80835BB1C87}" srcId="{4EBD4679-A6BD-4EBE-B619-CB7E720DF9C7}" destId="{C5B3BC7A-D89A-43F1-B33C-22932C573951}" srcOrd="0" destOrd="0" parTransId="{A1E416E8-087C-4328-8267-11A5AE5C2DBF}" sibTransId="{542F06B1-3739-4704-A8C4-748F4C80D47B}"/>
    <dgm:cxn modelId="{91D397E5-90D9-483C-A1EE-30F73ED79DC1}" srcId="{4EBD4679-A6BD-4EBE-B619-CB7E720DF9C7}" destId="{3226575C-3E6F-4BA6-8B6F-20B9BD032A2B}" srcOrd="1" destOrd="0" parTransId="{3D750F18-C564-4FDD-89FB-ED219FCE40DD}" sibTransId="{50C6265A-9CF1-499E-813D-876E4A9EF6BE}"/>
    <dgm:cxn modelId="{25B1C7EB-DE48-4D4A-82AC-409AFDC59CC5}" type="presParOf" srcId="{DB7BBD85-6CDD-FB42-AE03-A5ACFF3916DD}" destId="{70A6F8A1-CB2A-D941-8B60-973FBDC4D65F}" srcOrd="0" destOrd="0" presId="urn:microsoft.com/office/officeart/2008/layout/LinedList"/>
    <dgm:cxn modelId="{AC566176-ACB9-414A-B857-2C178E84DDF0}" type="presParOf" srcId="{DB7BBD85-6CDD-FB42-AE03-A5ACFF3916DD}" destId="{CCEF5A15-6A7B-0940-A82B-347EE96A5E34}" srcOrd="1" destOrd="0" presId="urn:microsoft.com/office/officeart/2008/layout/LinedList"/>
    <dgm:cxn modelId="{268FD376-84F1-1D4F-A856-82DFEA401CE4}" type="presParOf" srcId="{CCEF5A15-6A7B-0940-A82B-347EE96A5E34}" destId="{B442BCFB-CB4E-3C43-94F8-DA89FA88C1D6}" srcOrd="0" destOrd="0" presId="urn:microsoft.com/office/officeart/2008/layout/LinedList"/>
    <dgm:cxn modelId="{4353601F-A438-9847-8F0B-FC48818921E9}" type="presParOf" srcId="{CCEF5A15-6A7B-0940-A82B-347EE96A5E34}" destId="{AFACEA07-0481-D44C-B59E-148DCA3CA8DD}" srcOrd="1" destOrd="0" presId="urn:microsoft.com/office/officeart/2008/layout/LinedList"/>
    <dgm:cxn modelId="{A8D5DAC6-BE04-0D43-91D6-1A63F490D1F1}" type="presParOf" srcId="{DB7BBD85-6CDD-FB42-AE03-A5ACFF3916DD}" destId="{5D25F69D-F4D1-4D46-B9F9-DBF8C4A05735}" srcOrd="2" destOrd="0" presId="urn:microsoft.com/office/officeart/2008/layout/LinedList"/>
    <dgm:cxn modelId="{3F847B9D-A99D-0147-973B-FCA1CDC83C06}" type="presParOf" srcId="{DB7BBD85-6CDD-FB42-AE03-A5ACFF3916DD}" destId="{61EB114B-08DA-834B-9144-0192A83C8FE5}" srcOrd="3" destOrd="0" presId="urn:microsoft.com/office/officeart/2008/layout/LinedList"/>
    <dgm:cxn modelId="{7EAD3A79-75CE-6147-8086-2606FA0D1FC0}" type="presParOf" srcId="{61EB114B-08DA-834B-9144-0192A83C8FE5}" destId="{C070AB5D-86A5-D842-B3E1-671D75EDB8C1}" srcOrd="0" destOrd="0" presId="urn:microsoft.com/office/officeart/2008/layout/LinedList"/>
    <dgm:cxn modelId="{792ED968-D2A8-7947-B67F-E84F4762E7FB}" type="presParOf" srcId="{61EB114B-08DA-834B-9144-0192A83C8FE5}" destId="{FDDC4A2E-0435-C541-A5F2-55A33AEA9080}" srcOrd="1" destOrd="0" presId="urn:microsoft.com/office/officeart/2008/layout/LinedList"/>
    <dgm:cxn modelId="{93DCAF0B-CA80-3140-9786-CB0E2CEDC9EF}" type="presParOf" srcId="{DB7BBD85-6CDD-FB42-AE03-A5ACFF3916DD}" destId="{309FC3FF-AF8F-4F48-808B-8A5204AE7F22}" srcOrd="4" destOrd="0" presId="urn:microsoft.com/office/officeart/2008/layout/LinedList"/>
    <dgm:cxn modelId="{0BD49A8D-3245-2141-9E13-BF80DEB6EE8F}" type="presParOf" srcId="{DB7BBD85-6CDD-FB42-AE03-A5ACFF3916DD}" destId="{0EE58A48-1D85-8644-8E9B-4E2772FA8775}" srcOrd="5" destOrd="0" presId="urn:microsoft.com/office/officeart/2008/layout/LinedList"/>
    <dgm:cxn modelId="{EEA352AF-9E29-614A-945F-24E7745B97F0}" type="presParOf" srcId="{0EE58A48-1D85-8644-8E9B-4E2772FA8775}" destId="{72BAEC27-2AED-864C-B0A3-284198659092}" srcOrd="0" destOrd="0" presId="urn:microsoft.com/office/officeart/2008/layout/LinedList"/>
    <dgm:cxn modelId="{4933871E-1C02-EA4B-B606-8AF954CD1E79}" type="presParOf" srcId="{0EE58A48-1D85-8644-8E9B-4E2772FA8775}" destId="{C2631B80-2FB8-314A-A7C4-BF34568BAF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34B54B-907C-4207-8974-9BA4997733C2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CC80CAF-B7C0-4502-972D-4A9A01FA7322}">
      <dgm:prSet/>
      <dgm:spPr/>
      <dgm:t>
        <a:bodyPr/>
        <a:lstStyle/>
        <a:p>
          <a:r>
            <a:rPr lang="tr-TR"/>
            <a:t>AKCİĞER(BİLATERAL)</a:t>
          </a:r>
          <a:endParaRPr lang="en-US"/>
        </a:p>
      </dgm:t>
    </dgm:pt>
    <dgm:pt modelId="{F21FC3A3-7021-458D-82FD-CE9DA3B0DDB4}" type="parTrans" cxnId="{2E590BF7-DBD4-4C0C-A71D-F707D789E826}">
      <dgm:prSet/>
      <dgm:spPr/>
      <dgm:t>
        <a:bodyPr/>
        <a:lstStyle/>
        <a:p>
          <a:endParaRPr lang="en-US"/>
        </a:p>
      </dgm:t>
    </dgm:pt>
    <dgm:pt modelId="{E3066E80-0723-4300-B0A2-CAE4D07B259A}" type="sibTrans" cxnId="{2E590BF7-DBD4-4C0C-A71D-F707D789E826}">
      <dgm:prSet/>
      <dgm:spPr/>
      <dgm:t>
        <a:bodyPr/>
        <a:lstStyle/>
        <a:p>
          <a:endParaRPr lang="en-US"/>
        </a:p>
      </dgm:t>
    </dgm:pt>
    <dgm:pt modelId="{8BCA37D4-66C0-453D-A750-052D328403B2}">
      <dgm:prSet/>
      <dgm:spPr/>
      <dgm:t>
        <a:bodyPr/>
        <a:lstStyle/>
        <a:p>
          <a:r>
            <a:rPr lang="tr-TR"/>
            <a:t>V20&lt;%30</a:t>
          </a:r>
          <a:endParaRPr lang="en-US"/>
        </a:p>
      </dgm:t>
    </dgm:pt>
    <dgm:pt modelId="{B0BE87F0-20F5-439F-954E-50C04CE1894F}" type="parTrans" cxnId="{D64763B4-909B-4CF4-875A-C78EFF012CF7}">
      <dgm:prSet/>
      <dgm:spPr/>
      <dgm:t>
        <a:bodyPr/>
        <a:lstStyle/>
        <a:p>
          <a:endParaRPr lang="en-US"/>
        </a:p>
      </dgm:t>
    </dgm:pt>
    <dgm:pt modelId="{F361DBE5-1A49-48FE-9A8E-C3C56929572F}" type="sibTrans" cxnId="{D64763B4-909B-4CF4-875A-C78EFF012CF7}">
      <dgm:prSet/>
      <dgm:spPr/>
      <dgm:t>
        <a:bodyPr/>
        <a:lstStyle/>
        <a:p>
          <a:endParaRPr lang="en-US"/>
        </a:p>
      </dgm:t>
    </dgm:pt>
    <dgm:pt modelId="{449BA9F6-A782-40F0-8AA4-7DB52DD16D63}">
      <dgm:prSet/>
      <dgm:spPr/>
      <dgm:t>
        <a:bodyPr/>
        <a:lstStyle/>
        <a:p>
          <a:r>
            <a:rPr lang="tr-TR"/>
            <a:t>V5  &lt;%55</a:t>
          </a:r>
          <a:endParaRPr lang="en-US"/>
        </a:p>
      </dgm:t>
    </dgm:pt>
    <dgm:pt modelId="{594F8F10-E62D-4455-B7A8-7625CF76A765}" type="parTrans" cxnId="{D0FCFE22-DA10-425E-9E8D-210DB5D8FB0A}">
      <dgm:prSet/>
      <dgm:spPr/>
      <dgm:t>
        <a:bodyPr/>
        <a:lstStyle/>
        <a:p>
          <a:endParaRPr lang="en-US"/>
        </a:p>
      </dgm:t>
    </dgm:pt>
    <dgm:pt modelId="{57AE0FF1-76BB-4378-A16A-521D82EE479A}" type="sibTrans" cxnId="{D0FCFE22-DA10-425E-9E8D-210DB5D8FB0A}">
      <dgm:prSet/>
      <dgm:spPr/>
      <dgm:t>
        <a:bodyPr/>
        <a:lstStyle/>
        <a:p>
          <a:endParaRPr lang="en-US"/>
        </a:p>
      </dgm:t>
    </dgm:pt>
    <dgm:pt modelId="{83520EAE-86E7-42C0-9458-E23421D1E6AB}">
      <dgm:prSet/>
      <dgm:spPr/>
      <dgm:t>
        <a:bodyPr/>
        <a:lstStyle/>
        <a:p>
          <a:r>
            <a:rPr lang="tr-TR"/>
            <a:t>MEAN&lt;13.5 Gy</a:t>
          </a:r>
          <a:endParaRPr lang="en-US"/>
        </a:p>
      </dgm:t>
    </dgm:pt>
    <dgm:pt modelId="{38394BB4-550D-4E0D-87C9-A00FAF382475}" type="parTrans" cxnId="{E9282BB2-EC91-4AAC-852D-307E48B95B89}">
      <dgm:prSet/>
      <dgm:spPr/>
      <dgm:t>
        <a:bodyPr/>
        <a:lstStyle/>
        <a:p>
          <a:endParaRPr lang="en-US"/>
        </a:p>
      </dgm:t>
    </dgm:pt>
    <dgm:pt modelId="{DA5E0EF8-F466-4BCB-B2FB-178D6C8137B7}" type="sibTrans" cxnId="{E9282BB2-EC91-4AAC-852D-307E48B95B89}">
      <dgm:prSet/>
      <dgm:spPr/>
      <dgm:t>
        <a:bodyPr/>
        <a:lstStyle/>
        <a:p>
          <a:endParaRPr lang="en-US"/>
        </a:p>
      </dgm:t>
    </dgm:pt>
    <dgm:pt modelId="{B43A40DF-82AC-4E07-984D-CF8230E4144B}">
      <dgm:prSet/>
      <dgm:spPr/>
      <dgm:t>
        <a:bodyPr/>
        <a:lstStyle/>
        <a:p>
          <a:r>
            <a:rPr lang="tr-TR"/>
            <a:t>KALP</a:t>
          </a:r>
          <a:endParaRPr lang="en-US"/>
        </a:p>
      </dgm:t>
    </dgm:pt>
    <dgm:pt modelId="{428C817B-D496-443B-A237-B56E4E0D4EA7}" type="parTrans" cxnId="{88E7785B-F418-4CB4-95C8-F21B6EC2BF7D}">
      <dgm:prSet/>
      <dgm:spPr/>
      <dgm:t>
        <a:bodyPr/>
        <a:lstStyle/>
        <a:p>
          <a:endParaRPr lang="en-US"/>
        </a:p>
      </dgm:t>
    </dgm:pt>
    <dgm:pt modelId="{BDB316BA-4855-40A8-82BE-D021AB469C2D}" type="sibTrans" cxnId="{88E7785B-F418-4CB4-95C8-F21B6EC2BF7D}">
      <dgm:prSet/>
      <dgm:spPr/>
      <dgm:t>
        <a:bodyPr/>
        <a:lstStyle/>
        <a:p>
          <a:endParaRPr lang="en-US"/>
        </a:p>
      </dgm:t>
    </dgm:pt>
    <dgm:pt modelId="{E30E1B24-B9A9-4B98-BA0C-1CF454FB747A}">
      <dgm:prSet/>
      <dgm:spPr/>
      <dgm:t>
        <a:bodyPr/>
        <a:lstStyle/>
        <a:p>
          <a:r>
            <a:rPr lang="tr-TR"/>
            <a:t>MEAN&lt;20 Gy</a:t>
          </a:r>
          <a:endParaRPr lang="en-US"/>
        </a:p>
      </dgm:t>
    </dgm:pt>
    <dgm:pt modelId="{77BCCE0D-2046-445E-9A74-A1D4F52E2954}" type="parTrans" cxnId="{6F523589-A282-4A52-8018-EC997E599763}">
      <dgm:prSet/>
      <dgm:spPr/>
      <dgm:t>
        <a:bodyPr/>
        <a:lstStyle/>
        <a:p>
          <a:endParaRPr lang="en-US"/>
        </a:p>
      </dgm:t>
    </dgm:pt>
    <dgm:pt modelId="{D62AD440-161D-4825-8B82-94CCCF5F5A27}" type="sibTrans" cxnId="{6F523589-A282-4A52-8018-EC997E599763}">
      <dgm:prSet/>
      <dgm:spPr/>
      <dgm:t>
        <a:bodyPr/>
        <a:lstStyle/>
        <a:p>
          <a:endParaRPr lang="en-US"/>
        </a:p>
      </dgm:t>
    </dgm:pt>
    <dgm:pt modelId="{A0CBED40-4212-4E4C-AC97-E8D25C81A1B7}" type="pres">
      <dgm:prSet presAssocID="{9E34B54B-907C-4207-8974-9BA499773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72C52D-9F19-A843-99FC-E944D1E4ADCF}" type="pres">
      <dgm:prSet presAssocID="{CCC80CAF-B7C0-4502-972D-4A9A01FA7322}" presName="hierRoot1" presStyleCnt="0">
        <dgm:presLayoutVars>
          <dgm:hierBranch val="init"/>
        </dgm:presLayoutVars>
      </dgm:prSet>
      <dgm:spPr/>
    </dgm:pt>
    <dgm:pt modelId="{BA38D4A5-C44C-A44A-B48A-733E3CB86DF2}" type="pres">
      <dgm:prSet presAssocID="{CCC80CAF-B7C0-4502-972D-4A9A01FA7322}" presName="rootComposite1" presStyleCnt="0"/>
      <dgm:spPr/>
    </dgm:pt>
    <dgm:pt modelId="{8E6BFE26-2E96-4349-98C3-49DADD7F440D}" type="pres">
      <dgm:prSet presAssocID="{CCC80CAF-B7C0-4502-972D-4A9A01FA7322}" presName="rootText1" presStyleLbl="node0" presStyleIdx="0" presStyleCnt="2">
        <dgm:presLayoutVars>
          <dgm:chPref val="3"/>
        </dgm:presLayoutVars>
      </dgm:prSet>
      <dgm:spPr/>
    </dgm:pt>
    <dgm:pt modelId="{FFAD57BE-F43F-8441-8CF6-D32D6584F6EC}" type="pres">
      <dgm:prSet presAssocID="{CCC80CAF-B7C0-4502-972D-4A9A01FA7322}" presName="rootConnector1" presStyleLbl="node1" presStyleIdx="0" presStyleCnt="0"/>
      <dgm:spPr/>
    </dgm:pt>
    <dgm:pt modelId="{9C7E5CA6-72E1-C84C-AC69-48D2F7F6AC3A}" type="pres">
      <dgm:prSet presAssocID="{CCC80CAF-B7C0-4502-972D-4A9A01FA7322}" presName="hierChild2" presStyleCnt="0"/>
      <dgm:spPr/>
    </dgm:pt>
    <dgm:pt modelId="{CE7A79DD-6660-A34D-99D7-3F275AA847D1}" type="pres">
      <dgm:prSet presAssocID="{B0BE87F0-20F5-439F-954E-50C04CE1894F}" presName="Name37" presStyleLbl="parChTrans1D2" presStyleIdx="0" presStyleCnt="4"/>
      <dgm:spPr/>
    </dgm:pt>
    <dgm:pt modelId="{964E802E-3687-DB43-BDE9-B586BD0C36BA}" type="pres">
      <dgm:prSet presAssocID="{8BCA37D4-66C0-453D-A750-052D328403B2}" presName="hierRoot2" presStyleCnt="0">
        <dgm:presLayoutVars>
          <dgm:hierBranch val="init"/>
        </dgm:presLayoutVars>
      </dgm:prSet>
      <dgm:spPr/>
    </dgm:pt>
    <dgm:pt modelId="{33DEB175-0463-DB4E-891A-AB0ADB104E15}" type="pres">
      <dgm:prSet presAssocID="{8BCA37D4-66C0-453D-A750-052D328403B2}" presName="rootComposite" presStyleCnt="0"/>
      <dgm:spPr/>
    </dgm:pt>
    <dgm:pt modelId="{A5C2468A-E8D0-664E-A861-2632FB3EB106}" type="pres">
      <dgm:prSet presAssocID="{8BCA37D4-66C0-453D-A750-052D328403B2}" presName="rootText" presStyleLbl="node2" presStyleIdx="0" presStyleCnt="4">
        <dgm:presLayoutVars>
          <dgm:chPref val="3"/>
        </dgm:presLayoutVars>
      </dgm:prSet>
      <dgm:spPr/>
    </dgm:pt>
    <dgm:pt modelId="{8568E293-8BA7-8F43-9AF6-ED33E219AC64}" type="pres">
      <dgm:prSet presAssocID="{8BCA37D4-66C0-453D-A750-052D328403B2}" presName="rootConnector" presStyleLbl="node2" presStyleIdx="0" presStyleCnt="4"/>
      <dgm:spPr/>
    </dgm:pt>
    <dgm:pt modelId="{C74F572A-7C21-884A-A37B-6AC4D34931F7}" type="pres">
      <dgm:prSet presAssocID="{8BCA37D4-66C0-453D-A750-052D328403B2}" presName="hierChild4" presStyleCnt="0"/>
      <dgm:spPr/>
    </dgm:pt>
    <dgm:pt modelId="{09FE800F-0D5D-DE44-80B9-42D3A100FDBE}" type="pres">
      <dgm:prSet presAssocID="{8BCA37D4-66C0-453D-A750-052D328403B2}" presName="hierChild5" presStyleCnt="0"/>
      <dgm:spPr/>
    </dgm:pt>
    <dgm:pt modelId="{EE59BF8A-4DC6-B14F-8FAC-4121269FA7F6}" type="pres">
      <dgm:prSet presAssocID="{594F8F10-E62D-4455-B7A8-7625CF76A765}" presName="Name37" presStyleLbl="parChTrans1D2" presStyleIdx="1" presStyleCnt="4"/>
      <dgm:spPr/>
    </dgm:pt>
    <dgm:pt modelId="{9FE6C793-C8A5-7D49-AFC7-A4F9A71E0D57}" type="pres">
      <dgm:prSet presAssocID="{449BA9F6-A782-40F0-8AA4-7DB52DD16D63}" presName="hierRoot2" presStyleCnt="0">
        <dgm:presLayoutVars>
          <dgm:hierBranch val="init"/>
        </dgm:presLayoutVars>
      </dgm:prSet>
      <dgm:spPr/>
    </dgm:pt>
    <dgm:pt modelId="{EA49A444-CA40-0D4E-A3F9-94FF0F5EB0B9}" type="pres">
      <dgm:prSet presAssocID="{449BA9F6-A782-40F0-8AA4-7DB52DD16D63}" presName="rootComposite" presStyleCnt="0"/>
      <dgm:spPr/>
    </dgm:pt>
    <dgm:pt modelId="{62CF5766-0035-704A-B9EA-47545282E42F}" type="pres">
      <dgm:prSet presAssocID="{449BA9F6-A782-40F0-8AA4-7DB52DD16D63}" presName="rootText" presStyleLbl="node2" presStyleIdx="1" presStyleCnt="4">
        <dgm:presLayoutVars>
          <dgm:chPref val="3"/>
        </dgm:presLayoutVars>
      </dgm:prSet>
      <dgm:spPr/>
    </dgm:pt>
    <dgm:pt modelId="{0EA4EFED-56EE-FD46-857C-0197B49D7557}" type="pres">
      <dgm:prSet presAssocID="{449BA9F6-A782-40F0-8AA4-7DB52DD16D63}" presName="rootConnector" presStyleLbl="node2" presStyleIdx="1" presStyleCnt="4"/>
      <dgm:spPr/>
    </dgm:pt>
    <dgm:pt modelId="{7DF31746-16F8-324A-9575-CC2027BD67F3}" type="pres">
      <dgm:prSet presAssocID="{449BA9F6-A782-40F0-8AA4-7DB52DD16D63}" presName="hierChild4" presStyleCnt="0"/>
      <dgm:spPr/>
    </dgm:pt>
    <dgm:pt modelId="{C8FEEDCA-25FD-924E-B6DA-BABE15B7C265}" type="pres">
      <dgm:prSet presAssocID="{449BA9F6-A782-40F0-8AA4-7DB52DD16D63}" presName="hierChild5" presStyleCnt="0"/>
      <dgm:spPr/>
    </dgm:pt>
    <dgm:pt modelId="{B30774D7-8A9A-E64B-B9F3-6D8095B164E8}" type="pres">
      <dgm:prSet presAssocID="{38394BB4-550D-4E0D-87C9-A00FAF382475}" presName="Name37" presStyleLbl="parChTrans1D2" presStyleIdx="2" presStyleCnt="4"/>
      <dgm:spPr/>
    </dgm:pt>
    <dgm:pt modelId="{98C77836-64F5-3F41-BB24-C6B1F8F046C2}" type="pres">
      <dgm:prSet presAssocID="{83520EAE-86E7-42C0-9458-E23421D1E6AB}" presName="hierRoot2" presStyleCnt="0">
        <dgm:presLayoutVars>
          <dgm:hierBranch val="init"/>
        </dgm:presLayoutVars>
      </dgm:prSet>
      <dgm:spPr/>
    </dgm:pt>
    <dgm:pt modelId="{28E789B0-1EF5-D145-B13D-BE1347E83AF8}" type="pres">
      <dgm:prSet presAssocID="{83520EAE-86E7-42C0-9458-E23421D1E6AB}" presName="rootComposite" presStyleCnt="0"/>
      <dgm:spPr/>
    </dgm:pt>
    <dgm:pt modelId="{88899386-BBA7-4247-84DF-A5B1690DB2D4}" type="pres">
      <dgm:prSet presAssocID="{83520EAE-86E7-42C0-9458-E23421D1E6AB}" presName="rootText" presStyleLbl="node2" presStyleIdx="2" presStyleCnt="4">
        <dgm:presLayoutVars>
          <dgm:chPref val="3"/>
        </dgm:presLayoutVars>
      </dgm:prSet>
      <dgm:spPr/>
    </dgm:pt>
    <dgm:pt modelId="{94399C11-0B74-774B-B491-39064F474DF9}" type="pres">
      <dgm:prSet presAssocID="{83520EAE-86E7-42C0-9458-E23421D1E6AB}" presName="rootConnector" presStyleLbl="node2" presStyleIdx="2" presStyleCnt="4"/>
      <dgm:spPr/>
    </dgm:pt>
    <dgm:pt modelId="{0C939FDB-378B-CC40-A15D-6B7FAEECFEAA}" type="pres">
      <dgm:prSet presAssocID="{83520EAE-86E7-42C0-9458-E23421D1E6AB}" presName="hierChild4" presStyleCnt="0"/>
      <dgm:spPr/>
    </dgm:pt>
    <dgm:pt modelId="{2F6E78D1-A6E8-9A45-A6B4-8963055ADF23}" type="pres">
      <dgm:prSet presAssocID="{83520EAE-86E7-42C0-9458-E23421D1E6AB}" presName="hierChild5" presStyleCnt="0"/>
      <dgm:spPr/>
    </dgm:pt>
    <dgm:pt modelId="{0B7CDFA5-37E1-8546-9254-CFF5BA7B0220}" type="pres">
      <dgm:prSet presAssocID="{CCC80CAF-B7C0-4502-972D-4A9A01FA7322}" presName="hierChild3" presStyleCnt="0"/>
      <dgm:spPr/>
    </dgm:pt>
    <dgm:pt modelId="{F312C1EA-3576-F24F-B395-E051227FCE3F}" type="pres">
      <dgm:prSet presAssocID="{B43A40DF-82AC-4E07-984D-CF8230E4144B}" presName="hierRoot1" presStyleCnt="0">
        <dgm:presLayoutVars>
          <dgm:hierBranch val="init"/>
        </dgm:presLayoutVars>
      </dgm:prSet>
      <dgm:spPr/>
    </dgm:pt>
    <dgm:pt modelId="{98D101F2-F230-4B49-9B60-9A684AF56030}" type="pres">
      <dgm:prSet presAssocID="{B43A40DF-82AC-4E07-984D-CF8230E4144B}" presName="rootComposite1" presStyleCnt="0"/>
      <dgm:spPr/>
    </dgm:pt>
    <dgm:pt modelId="{F994E803-E671-3342-83FF-4CF19CB4C9F0}" type="pres">
      <dgm:prSet presAssocID="{B43A40DF-82AC-4E07-984D-CF8230E4144B}" presName="rootText1" presStyleLbl="node0" presStyleIdx="1" presStyleCnt="2">
        <dgm:presLayoutVars>
          <dgm:chPref val="3"/>
        </dgm:presLayoutVars>
      </dgm:prSet>
      <dgm:spPr/>
    </dgm:pt>
    <dgm:pt modelId="{4194C8EB-495B-304A-8907-60A9C01F6714}" type="pres">
      <dgm:prSet presAssocID="{B43A40DF-82AC-4E07-984D-CF8230E4144B}" presName="rootConnector1" presStyleLbl="node1" presStyleIdx="0" presStyleCnt="0"/>
      <dgm:spPr/>
    </dgm:pt>
    <dgm:pt modelId="{0C5CE153-69D1-F645-956E-5D70A277E6E6}" type="pres">
      <dgm:prSet presAssocID="{B43A40DF-82AC-4E07-984D-CF8230E4144B}" presName="hierChild2" presStyleCnt="0"/>
      <dgm:spPr/>
    </dgm:pt>
    <dgm:pt modelId="{EB8CAF66-0B13-1344-BA0F-642B9DE88CC5}" type="pres">
      <dgm:prSet presAssocID="{77BCCE0D-2046-445E-9A74-A1D4F52E2954}" presName="Name37" presStyleLbl="parChTrans1D2" presStyleIdx="3" presStyleCnt="4"/>
      <dgm:spPr/>
    </dgm:pt>
    <dgm:pt modelId="{A49E271A-5CA4-A240-BC03-FE24C2F3EB6C}" type="pres">
      <dgm:prSet presAssocID="{E30E1B24-B9A9-4B98-BA0C-1CF454FB747A}" presName="hierRoot2" presStyleCnt="0">
        <dgm:presLayoutVars>
          <dgm:hierBranch val="init"/>
        </dgm:presLayoutVars>
      </dgm:prSet>
      <dgm:spPr/>
    </dgm:pt>
    <dgm:pt modelId="{BEBB0D6B-1D9B-3F42-A183-A53C6DDA4821}" type="pres">
      <dgm:prSet presAssocID="{E30E1B24-B9A9-4B98-BA0C-1CF454FB747A}" presName="rootComposite" presStyleCnt="0"/>
      <dgm:spPr/>
    </dgm:pt>
    <dgm:pt modelId="{33DA3CD4-D365-4E40-A345-038CFA951215}" type="pres">
      <dgm:prSet presAssocID="{E30E1B24-B9A9-4B98-BA0C-1CF454FB747A}" presName="rootText" presStyleLbl="node2" presStyleIdx="3" presStyleCnt="4">
        <dgm:presLayoutVars>
          <dgm:chPref val="3"/>
        </dgm:presLayoutVars>
      </dgm:prSet>
      <dgm:spPr/>
    </dgm:pt>
    <dgm:pt modelId="{E4E5D5D6-AB94-2F4A-A052-34432DB3754F}" type="pres">
      <dgm:prSet presAssocID="{E30E1B24-B9A9-4B98-BA0C-1CF454FB747A}" presName="rootConnector" presStyleLbl="node2" presStyleIdx="3" presStyleCnt="4"/>
      <dgm:spPr/>
    </dgm:pt>
    <dgm:pt modelId="{B69603D4-71D6-4C42-8050-7569BB7D40A5}" type="pres">
      <dgm:prSet presAssocID="{E30E1B24-B9A9-4B98-BA0C-1CF454FB747A}" presName="hierChild4" presStyleCnt="0"/>
      <dgm:spPr/>
    </dgm:pt>
    <dgm:pt modelId="{0AA4E7D0-FE43-CC43-A141-7AAE68475147}" type="pres">
      <dgm:prSet presAssocID="{E30E1B24-B9A9-4B98-BA0C-1CF454FB747A}" presName="hierChild5" presStyleCnt="0"/>
      <dgm:spPr/>
    </dgm:pt>
    <dgm:pt modelId="{D0FBAA28-DE26-FD45-8231-64A311A7E012}" type="pres">
      <dgm:prSet presAssocID="{B43A40DF-82AC-4E07-984D-CF8230E4144B}" presName="hierChild3" presStyleCnt="0"/>
      <dgm:spPr/>
    </dgm:pt>
  </dgm:ptLst>
  <dgm:cxnLst>
    <dgm:cxn modelId="{2F407310-A3A7-824B-BDC1-1018AEFC45E1}" type="presOf" srcId="{CCC80CAF-B7C0-4502-972D-4A9A01FA7322}" destId="{FFAD57BE-F43F-8441-8CF6-D32D6584F6EC}" srcOrd="1" destOrd="0" presId="urn:microsoft.com/office/officeart/2005/8/layout/orgChart1"/>
    <dgm:cxn modelId="{A1345214-3BCB-F44C-B20B-EA5F7B4FFAFD}" type="presOf" srcId="{E30E1B24-B9A9-4B98-BA0C-1CF454FB747A}" destId="{E4E5D5D6-AB94-2F4A-A052-34432DB3754F}" srcOrd="1" destOrd="0" presId="urn:microsoft.com/office/officeart/2005/8/layout/orgChart1"/>
    <dgm:cxn modelId="{D0FCFE22-DA10-425E-9E8D-210DB5D8FB0A}" srcId="{CCC80CAF-B7C0-4502-972D-4A9A01FA7322}" destId="{449BA9F6-A782-40F0-8AA4-7DB52DD16D63}" srcOrd="1" destOrd="0" parTransId="{594F8F10-E62D-4455-B7A8-7625CF76A765}" sibTransId="{57AE0FF1-76BB-4378-A16A-521D82EE479A}"/>
    <dgm:cxn modelId="{68E3F03C-278B-D047-AD1B-E2A75BA4EDDC}" type="presOf" srcId="{8BCA37D4-66C0-453D-A750-052D328403B2}" destId="{8568E293-8BA7-8F43-9AF6-ED33E219AC64}" srcOrd="1" destOrd="0" presId="urn:microsoft.com/office/officeart/2005/8/layout/orgChart1"/>
    <dgm:cxn modelId="{C0425746-F79E-1D4B-9F6F-CC5F8B9DCBD6}" type="presOf" srcId="{B43A40DF-82AC-4E07-984D-CF8230E4144B}" destId="{4194C8EB-495B-304A-8907-60A9C01F6714}" srcOrd="1" destOrd="0" presId="urn:microsoft.com/office/officeart/2005/8/layout/orgChart1"/>
    <dgm:cxn modelId="{9FBCC651-B2D4-4148-967D-3E95B0472540}" type="presOf" srcId="{594F8F10-E62D-4455-B7A8-7625CF76A765}" destId="{EE59BF8A-4DC6-B14F-8FAC-4121269FA7F6}" srcOrd="0" destOrd="0" presId="urn:microsoft.com/office/officeart/2005/8/layout/orgChart1"/>
    <dgm:cxn modelId="{E91D4056-127B-D64A-A96E-6F0B7622FAAC}" type="presOf" srcId="{77BCCE0D-2046-445E-9A74-A1D4F52E2954}" destId="{EB8CAF66-0B13-1344-BA0F-642B9DE88CC5}" srcOrd="0" destOrd="0" presId="urn:microsoft.com/office/officeart/2005/8/layout/orgChart1"/>
    <dgm:cxn modelId="{88E7785B-F418-4CB4-95C8-F21B6EC2BF7D}" srcId="{9E34B54B-907C-4207-8974-9BA4997733C2}" destId="{B43A40DF-82AC-4E07-984D-CF8230E4144B}" srcOrd="1" destOrd="0" parTransId="{428C817B-D496-443B-A237-B56E4E0D4EA7}" sibTransId="{BDB316BA-4855-40A8-82BE-D021AB469C2D}"/>
    <dgm:cxn modelId="{39BD0474-DD5A-BC4F-BEC3-90739CFEB4DA}" type="presOf" srcId="{38394BB4-550D-4E0D-87C9-A00FAF382475}" destId="{B30774D7-8A9A-E64B-B9F3-6D8095B164E8}" srcOrd="0" destOrd="0" presId="urn:microsoft.com/office/officeart/2005/8/layout/orgChart1"/>
    <dgm:cxn modelId="{D0BB3177-B114-0047-A214-8014118C6C55}" type="presOf" srcId="{8BCA37D4-66C0-453D-A750-052D328403B2}" destId="{A5C2468A-E8D0-664E-A861-2632FB3EB106}" srcOrd="0" destOrd="0" presId="urn:microsoft.com/office/officeart/2005/8/layout/orgChart1"/>
    <dgm:cxn modelId="{1B1DAF79-C233-BD48-91AC-0DE37A29B2E5}" type="presOf" srcId="{B0BE87F0-20F5-439F-954E-50C04CE1894F}" destId="{CE7A79DD-6660-A34D-99D7-3F275AA847D1}" srcOrd="0" destOrd="0" presId="urn:microsoft.com/office/officeart/2005/8/layout/orgChart1"/>
    <dgm:cxn modelId="{351E3385-7BC5-5244-AF5F-93AA37034907}" type="presOf" srcId="{449BA9F6-A782-40F0-8AA4-7DB52DD16D63}" destId="{62CF5766-0035-704A-B9EA-47545282E42F}" srcOrd="0" destOrd="0" presId="urn:microsoft.com/office/officeart/2005/8/layout/orgChart1"/>
    <dgm:cxn modelId="{86310989-D941-174D-981D-6818D224F378}" type="presOf" srcId="{83520EAE-86E7-42C0-9458-E23421D1E6AB}" destId="{88899386-BBA7-4247-84DF-A5B1690DB2D4}" srcOrd="0" destOrd="0" presId="urn:microsoft.com/office/officeart/2005/8/layout/orgChart1"/>
    <dgm:cxn modelId="{6F523589-A282-4A52-8018-EC997E599763}" srcId="{B43A40DF-82AC-4E07-984D-CF8230E4144B}" destId="{E30E1B24-B9A9-4B98-BA0C-1CF454FB747A}" srcOrd="0" destOrd="0" parTransId="{77BCCE0D-2046-445E-9A74-A1D4F52E2954}" sibTransId="{D62AD440-161D-4825-8B82-94CCCF5F5A27}"/>
    <dgm:cxn modelId="{08674D8E-8394-334D-98B4-551689286E74}" type="presOf" srcId="{E30E1B24-B9A9-4B98-BA0C-1CF454FB747A}" destId="{33DA3CD4-D365-4E40-A345-038CFA951215}" srcOrd="0" destOrd="0" presId="urn:microsoft.com/office/officeart/2005/8/layout/orgChart1"/>
    <dgm:cxn modelId="{324FA58F-F0A3-054A-97ED-7BD5A02F7985}" type="presOf" srcId="{449BA9F6-A782-40F0-8AA4-7DB52DD16D63}" destId="{0EA4EFED-56EE-FD46-857C-0197B49D7557}" srcOrd="1" destOrd="0" presId="urn:microsoft.com/office/officeart/2005/8/layout/orgChart1"/>
    <dgm:cxn modelId="{E9282BB2-EC91-4AAC-852D-307E48B95B89}" srcId="{CCC80CAF-B7C0-4502-972D-4A9A01FA7322}" destId="{83520EAE-86E7-42C0-9458-E23421D1E6AB}" srcOrd="2" destOrd="0" parTransId="{38394BB4-550D-4E0D-87C9-A00FAF382475}" sibTransId="{DA5E0EF8-F466-4BCB-B2FB-178D6C8137B7}"/>
    <dgm:cxn modelId="{D64763B4-909B-4CF4-875A-C78EFF012CF7}" srcId="{CCC80CAF-B7C0-4502-972D-4A9A01FA7322}" destId="{8BCA37D4-66C0-453D-A750-052D328403B2}" srcOrd="0" destOrd="0" parTransId="{B0BE87F0-20F5-439F-954E-50C04CE1894F}" sibTransId="{F361DBE5-1A49-48FE-9A8E-C3C56929572F}"/>
    <dgm:cxn modelId="{4D83FED4-EB2C-C740-AFEA-C35110E5AC9C}" type="presOf" srcId="{83520EAE-86E7-42C0-9458-E23421D1E6AB}" destId="{94399C11-0B74-774B-B491-39064F474DF9}" srcOrd="1" destOrd="0" presId="urn:microsoft.com/office/officeart/2005/8/layout/orgChart1"/>
    <dgm:cxn modelId="{812F30DF-0AE9-6E46-B4D4-8955EE41C61F}" type="presOf" srcId="{CCC80CAF-B7C0-4502-972D-4A9A01FA7322}" destId="{8E6BFE26-2E96-4349-98C3-49DADD7F440D}" srcOrd="0" destOrd="0" presId="urn:microsoft.com/office/officeart/2005/8/layout/orgChart1"/>
    <dgm:cxn modelId="{DA8DFDDF-C454-CF48-8C72-76FD6E75B142}" type="presOf" srcId="{9E34B54B-907C-4207-8974-9BA4997733C2}" destId="{A0CBED40-4212-4E4C-AC97-E8D25C81A1B7}" srcOrd="0" destOrd="0" presId="urn:microsoft.com/office/officeart/2005/8/layout/orgChart1"/>
    <dgm:cxn modelId="{245255F2-C9B8-6E47-B91B-DB103D6B3A0A}" type="presOf" srcId="{B43A40DF-82AC-4E07-984D-CF8230E4144B}" destId="{F994E803-E671-3342-83FF-4CF19CB4C9F0}" srcOrd="0" destOrd="0" presId="urn:microsoft.com/office/officeart/2005/8/layout/orgChart1"/>
    <dgm:cxn modelId="{2E590BF7-DBD4-4C0C-A71D-F707D789E826}" srcId="{9E34B54B-907C-4207-8974-9BA4997733C2}" destId="{CCC80CAF-B7C0-4502-972D-4A9A01FA7322}" srcOrd="0" destOrd="0" parTransId="{F21FC3A3-7021-458D-82FD-CE9DA3B0DDB4}" sibTransId="{E3066E80-0723-4300-B0A2-CAE4D07B259A}"/>
    <dgm:cxn modelId="{E4CB22D5-A3B0-AC42-87B6-4566BB7A5337}" type="presParOf" srcId="{A0CBED40-4212-4E4C-AC97-E8D25C81A1B7}" destId="{9272C52D-9F19-A843-99FC-E944D1E4ADCF}" srcOrd="0" destOrd="0" presId="urn:microsoft.com/office/officeart/2005/8/layout/orgChart1"/>
    <dgm:cxn modelId="{4BEF3788-E5FE-FB46-B70B-5F63CF805A96}" type="presParOf" srcId="{9272C52D-9F19-A843-99FC-E944D1E4ADCF}" destId="{BA38D4A5-C44C-A44A-B48A-733E3CB86DF2}" srcOrd="0" destOrd="0" presId="urn:microsoft.com/office/officeart/2005/8/layout/orgChart1"/>
    <dgm:cxn modelId="{C687BFED-F31F-1741-B1D9-96EFF0589980}" type="presParOf" srcId="{BA38D4A5-C44C-A44A-B48A-733E3CB86DF2}" destId="{8E6BFE26-2E96-4349-98C3-49DADD7F440D}" srcOrd="0" destOrd="0" presId="urn:microsoft.com/office/officeart/2005/8/layout/orgChart1"/>
    <dgm:cxn modelId="{AA12FAC7-FCB5-CD40-B00A-88866B42CF68}" type="presParOf" srcId="{BA38D4A5-C44C-A44A-B48A-733E3CB86DF2}" destId="{FFAD57BE-F43F-8441-8CF6-D32D6584F6EC}" srcOrd="1" destOrd="0" presId="urn:microsoft.com/office/officeart/2005/8/layout/orgChart1"/>
    <dgm:cxn modelId="{31B316C7-9DAA-9B4D-A8AB-EA0C1AB2DDC1}" type="presParOf" srcId="{9272C52D-9F19-A843-99FC-E944D1E4ADCF}" destId="{9C7E5CA6-72E1-C84C-AC69-48D2F7F6AC3A}" srcOrd="1" destOrd="0" presId="urn:microsoft.com/office/officeart/2005/8/layout/orgChart1"/>
    <dgm:cxn modelId="{CAE896D3-3FD3-E341-BA7C-13B9984FEB0D}" type="presParOf" srcId="{9C7E5CA6-72E1-C84C-AC69-48D2F7F6AC3A}" destId="{CE7A79DD-6660-A34D-99D7-3F275AA847D1}" srcOrd="0" destOrd="0" presId="urn:microsoft.com/office/officeart/2005/8/layout/orgChart1"/>
    <dgm:cxn modelId="{162A5D45-5DC4-814A-98BF-406145AF46D2}" type="presParOf" srcId="{9C7E5CA6-72E1-C84C-AC69-48D2F7F6AC3A}" destId="{964E802E-3687-DB43-BDE9-B586BD0C36BA}" srcOrd="1" destOrd="0" presId="urn:microsoft.com/office/officeart/2005/8/layout/orgChart1"/>
    <dgm:cxn modelId="{A74C2C56-5B35-B94A-AD85-E1AD1356D431}" type="presParOf" srcId="{964E802E-3687-DB43-BDE9-B586BD0C36BA}" destId="{33DEB175-0463-DB4E-891A-AB0ADB104E15}" srcOrd="0" destOrd="0" presId="urn:microsoft.com/office/officeart/2005/8/layout/orgChart1"/>
    <dgm:cxn modelId="{6FA044E8-F25A-224C-BE55-E3126DD9F118}" type="presParOf" srcId="{33DEB175-0463-DB4E-891A-AB0ADB104E15}" destId="{A5C2468A-E8D0-664E-A861-2632FB3EB106}" srcOrd="0" destOrd="0" presId="urn:microsoft.com/office/officeart/2005/8/layout/orgChart1"/>
    <dgm:cxn modelId="{D2B5FAAD-6977-DA42-997F-0BABBA41B779}" type="presParOf" srcId="{33DEB175-0463-DB4E-891A-AB0ADB104E15}" destId="{8568E293-8BA7-8F43-9AF6-ED33E219AC64}" srcOrd="1" destOrd="0" presId="urn:microsoft.com/office/officeart/2005/8/layout/orgChart1"/>
    <dgm:cxn modelId="{C7A0900B-AA20-A947-AB1B-292A0059609A}" type="presParOf" srcId="{964E802E-3687-DB43-BDE9-B586BD0C36BA}" destId="{C74F572A-7C21-884A-A37B-6AC4D34931F7}" srcOrd="1" destOrd="0" presId="urn:microsoft.com/office/officeart/2005/8/layout/orgChart1"/>
    <dgm:cxn modelId="{74F91EDE-ACCA-CB42-A819-8678D866F6A5}" type="presParOf" srcId="{964E802E-3687-DB43-BDE9-B586BD0C36BA}" destId="{09FE800F-0D5D-DE44-80B9-42D3A100FDBE}" srcOrd="2" destOrd="0" presId="urn:microsoft.com/office/officeart/2005/8/layout/orgChart1"/>
    <dgm:cxn modelId="{838F7E21-A4FA-E848-9A63-BE07901C68E4}" type="presParOf" srcId="{9C7E5CA6-72E1-C84C-AC69-48D2F7F6AC3A}" destId="{EE59BF8A-4DC6-B14F-8FAC-4121269FA7F6}" srcOrd="2" destOrd="0" presId="urn:microsoft.com/office/officeart/2005/8/layout/orgChart1"/>
    <dgm:cxn modelId="{A1108A28-DC72-EE4B-A2D7-DDEB31F2F53D}" type="presParOf" srcId="{9C7E5CA6-72E1-C84C-AC69-48D2F7F6AC3A}" destId="{9FE6C793-C8A5-7D49-AFC7-A4F9A71E0D57}" srcOrd="3" destOrd="0" presId="urn:microsoft.com/office/officeart/2005/8/layout/orgChart1"/>
    <dgm:cxn modelId="{DE3E5E75-8ACF-454F-BA30-30049D0E4F21}" type="presParOf" srcId="{9FE6C793-C8A5-7D49-AFC7-A4F9A71E0D57}" destId="{EA49A444-CA40-0D4E-A3F9-94FF0F5EB0B9}" srcOrd="0" destOrd="0" presId="urn:microsoft.com/office/officeart/2005/8/layout/orgChart1"/>
    <dgm:cxn modelId="{80436C04-F7DB-AF4F-AF08-EA96FE5EC5DA}" type="presParOf" srcId="{EA49A444-CA40-0D4E-A3F9-94FF0F5EB0B9}" destId="{62CF5766-0035-704A-B9EA-47545282E42F}" srcOrd="0" destOrd="0" presId="urn:microsoft.com/office/officeart/2005/8/layout/orgChart1"/>
    <dgm:cxn modelId="{F585F019-CA90-4C4C-B691-88D2F12F8C81}" type="presParOf" srcId="{EA49A444-CA40-0D4E-A3F9-94FF0F5EB0B9}" destId="{0EA4EFED-56EE-FD46-857C-0197B49D7557}" srcOrd="1" destOrd="0" presId="urn:microsoft.com/office/officeart/2005/8/layout/orgChart1"/>
    <dgm:cxn modelId="{3B2476FB-7428-C148-B751-D0C823F0E254}" type="presParOf" srcId="{9FE6C793-C8A5-7D49-AFC7-A4F9A71E0D57}" destId="{7DF31746-16F8-324A-9575-CC2027BD67F3}" srcOrd="1" destOrd="0" presId="urn:microsoft.com/office/officeart/2005/8/layout/orgChart1"/>
    <dgm:cxn modelId="{D6645F00-4C0D-8D42-B577-99FB68C5409A}" type="presParOf" srcId="{9FE6C793-C8A5-7D49-AFC7-A4F9A71E0D57}" destId="{C8FEEDCA-25FD-924E-B6DA-BABE15B7C265}" srcOrd="2" destOrd="0" presId="urn:microsoft.com/office/officeart/2005/8/layout/orgChart1"/>
    <dgm:cxn modelId="{1BDFB552-628B-CE41-A5E3-1896B3A18DBA}" type="presParOf" srcId="{9C7E5CA6-72E1-C84C-AC69-48D2F7F6AC3A}" destId="{B30774D7-8A9A-E64B-B9F3-6D8095B164E8}" srcOrd="4" destOrd="0" presId="urn:microsoft.com/office/officeart/2005/8/layout/orgChart1"/>
    <dgm:cxn modelId="{DF75313C-BF45-504C-9B36-72556E5963E9}" type="presParOf" srcId="{9C7E5CA6-72E1-C84C-AC69-48D2F7F6AC3A}" destId="{98C77836-64F5-3F41-BB24-C6B1F8F046C2}" srcOrd="5" destOrd="0" presId="urn:microsoft.com/office/officeart/2005/8/layout/orgChart1"/>
    <dgm:cxn modelId="{1CD7F033-D141-2C4C-95EC-D52F1A7D54FE}" type="presParOf" srcId="{98C77836-64F5-3F41-BB24-C6B1F8F046C2}" destId="{28E789B0-1EF5-D145-B13D-BE1347E83AF8}" srcOrd="0" destOrd="0" presId="urn:microsoft.com/office/officeart/2005/8/layout/orgChart1"/>
    <dgm:cxn modelId="{7B1B0A47-E13C-B044-AE81-F29C198CE9CB}" type="presParOf" srcId="{28E789B0-1EF5-D145-B13D-BE1347E83AF8}" destId="{88899386-BBA7-4247-84DF-A5B1690DB2D4}" srcOrd="0" destOrd="0" presId="urn:microsoft.com/office/officeart/2005/8/layout/orgChart1"/>
    <dgm:cxn modelId="{F0A23B6D-8682-6B48-8E50-7A0D2D1F2E9E}" type="presParOf" srcId="{28E789B0-1EF5-D145-B13D-BE1347E83AF8}" destId="{94399C11-0B74-774B-B491-39064F474DF9}" srcOrd="1" destOrd="0" presId="urn:microsoft.com/office/officeart/2005/8/layout/orgChart1"/>
    <dgm:cxn modelId="{A353F970-E88F-B14B-B1BE-0977C38E1C6E}" type="presParOf" srcId="{98C77836-64F5-3F41-BB24-C6B1F8F046C2}" destId="{0C939FDB-378B-CC40-A15D-6B7FAEECFEAA}" srcOrd="1" destOrd="0" presId="urn:microsoft.com/office/officeart/2005/8/layout/orgChart1"/>
    <dgm:cxn modelId="{627EFE10-F686-024A-913E-495A169E9553}" type="presParOf" srcId="{98C77836-64F5-3F41-BB24-C6B1F8F046C2}" destId="{2F6E78D1-A6E8-9A45-A6B4-8963055ADF23}" srcOrd="2" destOrd="0" presId="urn:microsoft.com/office/officeart/2005/8/layout/orgChart1"/>
    <dgm:cxn modelId="{361A7217-AC62-814D-89E2-994569515165}" type="presParOf" srcId="{9272C52D-9F19-A843-99FC-E944D1E4ADCF}" destId="{0B7CDFA5-37E1-8546-9254-CFF5BA7B0220}" srcOrd="2" destOrd="0" presId="urn:microsoft.com/office/officeart/2005/8/layout/orgChart1"/>
    <dgm:cxn modelId="{504201E6-9E92-DD4B-A8CB-42E20758AF11}" type="presParOf" srcId="{A0CBED40-4212-4E4C-AC97-E8D25C81A1B7}" destId="{F312C1EA-3576-F24F-B395-E051227FCE3F}" srcOrd="1" destOrd="0" presId="urn:microsoft.com/office/officeart/2005/8/layout/orgChart1"/>
    <dgm:cxn modelId="{F605AD35-0C39-FC40-AACC-A5A9F181694F}" type="presParOf" srcId="{F312C1EA-3576-F24F-B395-E051227FCE3F}" destId="{98D101F2-F230-4B49-9B60-9A684AF56030}" srcOrd="0" destOrd="0" presId="urn:microsoft.com/office/officeart/2005/8/layout/orgChart1"/>
    <dgm:cxn modelId="{79BC2331-CA51-0349-B815-4A853114F3A7}" type="presParOf" srcId="{98D101F2-F230-4B49-9B60-9A684AF56030}" destId="{F994E803-E671-3342-83FF-4CF19CB4C9F0}" srcOrd="0" destOrd="0" presId="urn:microsoft.com/office/officeart/2005/8/layout/orgChart1"/>
    <dgm:cxn modelId="{0618ED6E-AB03-B944-B521-16D5834D0783}" type="presParOf" srcId="{98D101F2-F230-4B49-9B60-9A684AF56030}" destId="{4194C8EB-495B-304A-8907-60A9C01F6714}" srcOrd="1" destOrd="0" presId="urn:microsoft.com/office/officeart/2005/8/layout/orgChart1"/>
    <dgm:cxn modelId="{0A97192A-AEC9-374A-9DF3-F1925D46E087}" type="presParOf" srcId="{F312C1EA-3576-F24F-B395-E051227FCE3F}" destId="{0C5CE153-69D1-F645-956E-5D70A277E6E6}" srcOrd="1" destOrd="0" presId="urn:microsoft.com/office/officeart/2005/8/layout/orgChart1"/>
    <dgm:cxn modelId="{4AF889FC-2017-D24A-8601-F41D341C7D6F}" type="presParOf" srcId="{0C5CE153-69D1-F645-956E-5D70A277E6E6}" destId="{EB8CAF66-0B13-1344-BA0F-642B9DE88CC5}" srcOrd="0" destOrd="0" presId="urn:microsoft.com/office/officeart/2005/8/layout/orgChart1"/>
    <dgm:cxn modelId="{1B0058F0-AF72-BF4C-B6CA-B6243FCC2F26}" type="presParOf" srcId="{0C5CE153-69D1-F645-956E-5D70A277E6E6}" destId="{A49E271A-5CA4-A240-BC03-FE24C2F3EB6C}" srcOrd="1" destOrd="0" presId="urn:microsoft.com/office/officeart/2005/8/layout/orgChart1"/>
    <dgm:cxn modelId="{4ECFF796-2B17-9146-BE30-FBB3D408C145}" type="presParOf" srcId="{A49E271A-5CA4-A240-BC03-FE24C2F3EB6C}" destId="{BEBB0D6B-1D9B-3F42-A183-A53C6DDA4821}" srcOrd="0" destOrd="0" presId="urn:microsoft.com/office/officeart/2005/8/layout/orgChart1"/>
    <dgm:cxn modelId="{31CDAA26-EA1E-B343-BD1A-2A0FED4A2AF2}" type="presParOf" srcId="{BEBB0D6B-1D9B-3F42-A183-A53C6DDA4821}" destId="{33DA3CD4-D365-4E40-A345-038CFA951215}" srcOrd="0" destOrd="0" presId="urn:microsoft.com/office/officeart/2005/8/layout/orgChart1"/>
    <dgm:cxn modelId="{1A3236B7-0D4F-7A40-AAD0-A38E09B7D5BA}" type="presParOf" srcId="{BEBB0D6B-1D9B-3F42-A183-A53C6DDA4821}" destId="{E4E5D5D6-AB94-2F4A-A052-34432DB3754F}" srcOrd="1" destOrd="0" presId="urn:microsoft.com/office/officeart/2005/8/layout/orgChart1"/>
    <dgm:cxn modelId="{8CFBE52E-F94D-5A47-B85C-2EBAA5D31861}" type="presParOf" srcId="{A49E271A-5CA4-A240-BC03-FE24C2F3EB6C}" destId="{B69603D4-71D6-4C42-8050-7569BB7D40A5}" srcOrd="1" destOrd="0" presId="urn:microsoft.com/office/officeart/2005/8/layout/orgChart1"/>
    <dgm:cxn modelId="{81A50FDB-50BC-FC40-96AC-485A78DFA2B8}" type="presParOf" srcId="{A49E271A-5CA4-A240-BC03-FE24C2F3EB6C}" destId="{0AA4E7D0-FE43-CC43-A141-7AAE68475147}" srcOrd="2" destOrd="0" presId="urn:microsoft.com/office/officeart/2005/8/layout/orgChart1"/>
    <dgm:cxn modelId="{4BE1BCDB-50B7-5646-B6B9-0B0D0DB6B599}" type="presParOf" srcId="{F312C1EA-3576-F24F-B395-E051227FCE3F}" destId="{D0FBAA28-DE26-FD45-8231-64A311A7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09DC2E-4EF3-4A21-8F2C-85751799AC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1420705-CD99-4FDF-A28F-724FAF754A60}">
      <dgm:prSet/>
      <dgm:spPr/>
      <dgm:t>
        <a:bodyPr/>
        <a:lstStyle/>
        <a:p>
          <a:r>
            <a:rPr lang="tr-TR"/>
            <a:t>IV KONTRASTLI PLANLAMA CT </a:t>
          </a:r>
          <a:endParaRPr lang="en-US"/>
        </a:p>
      </dgm:t>
    </dgm:pt>
    <dgm:pt modelId="{28D11D28-236B-4E0A-8E26-9EFB2EF57759}" type="parTrans" cxnId="{A3503AD5-788F-4A46-B976-A38224CDBFA8}">
      <dgm:prSet/>
      <dgm:spPr/>
      <dgm:t>
        <a:bodyPr/>
        <a:lstStyle/>
        <a:p>
          <a:endParaRPr lang="en-US"/>
        </a:p>
      </dgm:t>
    </dgm:pt>
    <dgm:pt modelId="{29F58890-15BE-4843-A0FB-118B5ABC2336}" type="sibTrans" cxnId="{A3503AD5-788F-4A46-B976-A38224CDBFA8}">
      <dgm:prSet/>
      <dgm:spPr/>
      <dgm:t>
        <a:bodyPr/>
        <a:lstStyle/>
        <a:p>
          <a:endParaRPr lang="en-US"/>
        </a:p>
      </dgm:t>
    </dgm:pt>
    <dgm:pt modelId="{BE53FC64-B3D6-4698-BC2E-F08431DFCE26}">
      <dgm:prSet/>
      <dgm:spPr/>
      <dgm:t>
        <a:bodyPr/>
        <a:lstStyle/>
        <a:p>
          <a:r>
            <a:rPr lang="tr-TR"/>
            <a:t>PET-CT FÜZYONU</a:t>
          </a:r>
          <a:endParaRPr lang="en-US"/>
        </a:p>
      </dgm:t>
    </dgm:pt>
    <dgm:pt modelId="{F1A3E221-5938-4FE1-A054-C746546304CA}" type="parTrans" cxnId="{6FEBFE75-DD99-47EB-8EEC-A89C69E30227}">
      <dgm:prSet/>
      <dgm:spPr/>
      <dgm:t>
        <a:bodyPr/>
        <a:lstStyle/>
        <a:p>
          <a:endParaRPr lang="en-US"/>
        </a:p>
      </dgm:t>
    </dgm:pt>
    <dgm:pt modelId="{A085A38A-142D-4482-99F5-D6F1DD763E01}" type="sibTrans" cxnId="{6FEBFE75-DD99-47EB-8EEC-A89C69E30227}">
      <dgm:prSet/>
      <dgm:spPr/>
      <dgm:t>
        <a:bodyPr/>
        <a:lstStyle/>
        <a:p>
          <a:endParaRPr lang="en-US"/>
        </a:p>
      </dgm:t>
    </dgm:pt>
    <dgm:pt modelId="{FDEDEEB8-3E65-4B20-92BF-F49382F1FE36}">
      <dgm:prSet/>
      <dgm:spPr/>
      <dgm:t>
        <a:bodyPr/>
        <a:lstStyle/>
        <a:p>
          <a:r>
            <a:rPr lang="tr-TR"/>
            <a:t>BREATH-HOLD TEKNİĞİ</a:t>
          </a:r>
          <a:endParaRPr lang="en-US"/>
        </a:p>
      </dgm:t>
    </dgm:pt>
    <dgm:pt modelId="{571D88AA-B57B-4F43-BB5C-768FC5AA5222}" type="parTrans" cxnId="{0FD29307-DCFC-4E79-945E-54050061E20C}">
      <dgm:prSet/>
      <dgm:spPr/>
      <dgm:t>
        <a:bodyPr/>
        <a:lstStyle/>
        <a:p>
          <a:endParaRPr lang="en-US"/>
        </a:p>
      </dgm:t>
    </dgm:pt>
    <dgm:pt modelId="{9829DF80-0469-49BC-ABB4-3AB3BDC9381C}" type="sibTrans" cxnId="{0FD29307-DCFC-4E79-945E-54050061E20C}">
      <dgm:prSet/>
      <dgm:spPr/>
      <dgm:t>
        <a:bodyPr/>
        <a:lstStyle/>
        <a:p>
          <a:endParaRPr lang="en-US"/>
        </a:p>
      </dgm:t>
    </dgm:pt>
    <dgm:pt modelId="{A4F5B710-A5DD-4A35-9E86-E3BB318B6177}" type="pres">
      <dgm:prSet presAssocID="{4409DC2E-4EF3-4A21-8F2C-85751799ACC8}" presName="root" presStyleCnt="0">
        <dgm:presLayoutVars>
          <dgm:dir/>
          <dgm:resizeHandles val="exact"/>
        </dgm:presLayoutVars>
      </dgm:prSet>
      <dgm:spPr/>
    </dgm:pt>
    <dgm:pt modelId="{680F4DD3-EF85-4A2D-886F-AA42CD5A5F42}" type="pres">
      <dgm:prSet presAssocID="{D1420705-CD99-4FDF-A28F-724FAF754A60}" presName="compNode" presStyleCnt="0"/>
      <dgm:spPr/>
    </dgm:pt>
    <dgm:pt modelId="{347481D2-C9F5-4882-8B54-C2C5098A7B82}" type="pres">
      <dgm:prSet presAssocID="{D1420705-CD99-4FDF-A28F-724FAF754A60}" presName="bgRect" presStyleLbl="bgShp" presStyleIdx="0" presStyleCnt="3"/>
      <dgm:spPr/>
    </dgm:pt>
    <dgm:pt modelId="{AA77F793-3B7D-4562-BE1D-4BAF09AF41FB}" type="pres">
      <dgm:prSet presAssocID="{D1420705-CD99-4FDF-A28F-724FAF754A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FFF319B0-5D50-4675-A66A-437E401F1A7F}" type="pres">
      <dgm:prSet presAssocID="{D1420705-CD99-4FDF-A28F-724FAF754A60}" presName="spaceRect" presStyleCnt="0"/>
      <dgm:spPr/>
    </dgm:pt>
    <dgm:pt modelId="{24C88A65-C0A9-49C3-B0C0-6732F4F0F8E9}" type="pres">
      <dgm:prSet presAssocID="{D1420705-CD99-4FDF-A28F-724FAF754A60}" presName="parTx" presStyleLbl="revTx" presStyleIdx="0" presStyleCnt="3">
        <dgm:presLayoutVars>
          <dgm:chMax val="0"/>
          <dgm:chPref val="0"/>
        </dgm:presLayoutVars>
      </dgm:prSet>
      <dgm:spPr/>
    </dgm:pt>
    <dgm:pt modelId="{955B0C5A-488B-40E0-95FF-B4A804C81FA1}" type="pres">
      <dgm:prSet presAssocID="{29F58890-15BE-4843-A0FB-118B5ABC2336}" presName="sibTrans" presStyleCnt="0"/>
      <dgm:spPr/>
    </dgm:pt>
    <dgm:pt modelId="{E0EC29CD-1EAB-4DFC-9908-BAD19FB8BDA2}" type="pres">
      <dgm:prSet presAssocID="{BE53FC64-B3D6-4698-BC2E-F08431DFCE26}" presName="compNode" presStyleCnt="0"/>
      <dgm:spPr/>
    </dgm:pt>
    <dgm:pt modelId="{BDE956F1-6237-421A-BA2B-C133BC9DC32D}" type="pres">
      <dgm:prSet presAssocID="{BE53FC64-B3D6-4698-BC2E-F08431DFCE26}" presName="bgRect" presStyleLbl="bgShp" presStyleIdx="1" presStyleCnt="3"/>
      <dgm:spPr/>
    </dgm:pt>
    <dgm:pt modelId="{802EFF92-80A6-4BDD-8604-64FB2F393C98}" type="pres">
      <dgm:prSet presAssocID="{BE53FC64-B3D6-4698-BC2E-F08431DFCE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di"/>
        </a:ext>
      </dgm:extLst>
    </dgm:pt>
    <dgm:pt modelId="{F36C852A-6DBF-4F0F-8798-183A367C7BAF}" type="pres">
      <dgm:prSet presAssocID="{BE53FC64-B3D6-4698-BC2E-F08431DFCE26}" presName="spaceRect" presStyleCnt="0"/>
      <dgm:spPr/>
    </dgm:pt>
    <dgm:pt modelId="{C9E8F255-C7FD-41F2-B1FD-9CA00626F65B}" type="pres">
      <dgm:prSet presAssocID="{BE53FC64-B3D6-4698-BC2E-F08431DFCE26}" presName="parTx" presStyleLbl="revTx" presStyleIdx="1" presStyleCnt="3">
        <dgm:presLayoutVars>
          <dgm:chMax val="0"/>
          <dgm:chPref val="0"/>
        </dgm:presLayoutVars>
      </dgm:prSet>
      <dgm:spPr/>
    </dgm:pt>
    <dgm:pt modelId="{5EB9D416-2505-4142-85D8-51C1B8AE1A6B}" type="pres">
      <dgm:prSet presAssocID="{A085A38A-142D-4482-99F5-D6F1DD763E01}" presName="sibTrans" presStyleCnt="0"/>
      <dgm:spPr/>
    </dgm:pt>
    <dgm:pt modelId="{0302B305-5ECA-4235-AD29-84BF817E5C93}" type="pres">
      <dgm:prSet presAssocID="{FDEDEEB8-3E65-4B20-92BF-F49382F1FE36}" presName="compNode" presStyleCnt="0"/>
      <dgm:spPr/>
    </dgm:pt>
    <dgm:pt modelId="{7B07C733-EADA-4C55-9D60-DE6D26CBAF20}" type="pres">
      <dgm:prSet presAssocID="{FDEDEEB8-3E65-4B20-92BF-F49382F1FE36}" presName="bgRect" presStyleLbl="bgShp" presStyleIdx="2" presStyleCnt="3"/>
      <dgm:spPr/>
    </dgm:pt>
    <dgm:pt modelId="{0F12C275-4A6A-466E-986D-65191ADB3F24}" type="pres">
      <dgm:prSet presAssocID="{FDEDEEB8-3E65-4B20-92BF-F49382F1FE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un"/>
        </a:ext>
      </dgm:extLst>
    </dgm:pt>
    <dgm:pt modelId="{252D8E09-9B14-4F42-8CB8-8A81508F3D07}" type="pres">
      <dgm:prSet presAssocID="{FDEDEEB8-3E65-4B20-92BF-F49382F1FE36}" presName="spaceRect" presStyleCnt="0"/>
      <dgm:spPr/>
    </dgm:pt>
    <dgm:pt modelId="{21A3E210-D2C4-4F8E-BE4E-3CCC7641CD72}" type="pres">
      <dgm:prSet presAssocID="{FDEDEEB8-3E65-4B20-92BF-F49382F1FE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FD29307-DCFC-4E79-945E-54050061E20C}" srcId="{4409DC2E-4EF3-4A21-8F2C-85751799ACC8}" destId="{FDEDEEB8-3E65-4B20-92BF-F49382F1FE36}" srcOrd="2" destOrd="0" parTransId="{571D88AA-B57B-4F43-BB5C-768FC5AA5222}" sibTransId="{9829DF80-0469-49BC-ABB4-3AB3BDC9381C}"/>
    <dgm:cxn modelId="{48F5F32F-8D84-4921-B4A2-D7CEEA73A42A}" type="presOf" srcId="{BE53FC64-B3D6-4698-BC2E-F08431DFCE26}" destId="{C9E8F255-C7FD-41F2-B1FD-9CA00626F65B}" srcOrd="0" destOrd="0" presId="urn:microsoft.com/office/officeart/2018/2/layout/IconVerticalSolidList"/>
    <dgm:cxn modelId="{E802514D-79B6-41C9-A886-E93EC1350E8F}" type="presOf" srcId="{FDEDEEB8-3E65-4B20-92BF-F49382F1FE36}" destId="{21A3E210-D2C4-4F8E-BE4E-3CCC7641CD72}" srcOrd="0" destOrd="0" presId="urn:microsoft.com/office/officeart/2018/2/layout/IconVerticalSolidList"/>
    <dgm:cxn modelId="{133BED51-3E2E-409D-A357-585DD3E93E1E}" type="presOf" srcId="{4409DC2E-4EF3-4A21-8F2C-85751799ACC8}" destId="{A4F5B710-A5DD-4A35-9E86-E3BB318B6177}" srcOrd="0" destOrd="0" presId="urn:microsoft.com/office/officeart/2018/2/layout/IconVerticalSolidList"/>
    <dgm:cxn modelId="{45975865-4620-4FA4-A2F7-38BF97C55CAC}" type="presOf" srcId="{D1420705-CD99-4FDF-A28F-724FAF754A60}" destId="{24C88A65-C0A9-49C3-B0C0-6732F4F0F8E9}" srcOrd="0" destOrd="0" presId="urn:microsoft.com/office/officeart/2018/2/layout/IconVerticalSolidList"/>
    <dgm:cxn modelId="{6FEBFE75-DD99-47EB-8EEC-A89C69E30227}" srcId="{4409DC2E-4EF3-4A21-8F2C-85751799ACC8}" destId="{BE53FC64-B3D6-4698-BC2E-F08431DFCE26}" srcOrd="1" destOrd="0" parTransId="{F1A3E221-5938-4FE1-A054-C746546304CA}" sibTransId="{A085A38A-142D-4482-99F5-D6F1DD763E01}"/>
    <dgm:cxn modelId="{A3503AD5-788F-4A46-B976-A38224CDBFA8}" srcId="{4409DC2E-4EF3-4A21-8F2C-85751799ACC8}" destId="{D1420705-CD99-4FDF-A28F-724FAF754A60}" srcOrd="0" destOrd="0" parTransId="{28D11D28-236B-4E0A-8E26-9EFB2EF57759}" sibTransId="{29F58890-15BE-4843-A0FB-118B5ABC2336}"/>
    <dgm:cxn modelId="{15C54D9E-3F30-47A0-B294-92464B09BD3D}" type="presParOf" srcId="{A4F5B710-A5DD-4A35-9E86-E3BB318B6177}" destId="{680F4DD3-EF85-4A2D-886F-AA42CD5A5F42}" srcOrd="0" destOrd="0" presId="urn:microsoft.com/office/officeart/2018/2/layout/IconVerticalSolidList"/>
    <dgm:cxn modelId="{DA14C780-2DF3-4139-B771-0D47E62AA2C8}" type="presParOf" srcId="{680F4DD3-EF85-4A2D-886F-AA42CD5A5F42}" destId="{347481D2-C9F5-4882-8B54-C2C5098A7B82}" srcOrd="0" destOrd="0" presId="urn:microsoft.com/office/officeart/2018/2/layout/IconVerticalSolidList"/>
    <dgm:cxn modelId="{D3CD737A-C283-4447-90F0-9FACB7923650}" type="presParOf" srcId="{680F4DD3-EF85-4A2D-886F-AA42CD5A5F42}" destId="{AA77F793-3B7D-4562-BE1D-4BAF09AF41FB}" srcOrd="1" destOrd="0" presId="urn:microsoft.com/office/officeart/2018/2/layout/IconVerticalSolidList"/>
    <dgm:cxn modelId="{51440E4C-D30D-4E24-A2A1-5D933D41CFBE}" type="presParOf" srcId="{680F4DD3-EF85-4A2D-886F-AA42CD5A5F42}" destId="{FFF319B0-5D50-4675-A66A-437E401F1A7F}" srcOrd="2" destOrd="0" presId="urn:microsoft.com/office/officeart/2018/2/layout/IconVerticalSolidList"/>
    <dgm:cxn modelId="{E6E170B8-4386-4FCE-AF95-7189819B009A}" type="presParOf" srcId="{680F4DD3-EF85-4A2D-886F-AA42CD5A5F42}" destId="{24C88A65-C0A9-49C3-B0C0-6732F4F0F8E9}" srcOrd="3" destOrd="0" presId="urn:microsoft.com/office/officeart/2018/2/layout/IconVerticalSolidList"/>
    <dgm:cxn modelId="{BACC6043-26BE-49E7-BF69-9ECE7E08CC13}" type="presParOf" srcId="{A4F5B710-A5DD-4A35-9E86-E3BB318B6177}" destId="{955B0C5A-488B-40E0-95FF-B4A804C81FA1}" srcOrd="1" destOrd="0" presId="urn:microsoft.com/office/officeart/2018/2/layout/IconVerticalSolidList"/>
    <dgm:cxn modelId="{71D2EDA5-3048-4855-B468-2B296FDF6ABE}" type="presParOf" srcId="{A4F5B710-A5DD-4A35-9E86-E3BB318B6177}" destId="{E0EC29CD-1EAB-4DFC-9908-BAD19FB8BDA2}" srcOrd="2" destOrd="0" presId="urn:microsoft.com/office/officeart/2018/2/layout/IconVerticalSolidList"/>
    <dgm:cxn modelId="{D3A8B436-CD72-4302-B1DC-975445784006}" type="presParOf" srcId="{E0EC29CD-1EAB-4DFC-9908-BAD19FB8BDA2}" destId="{BDE956F1-6237-421A-BA2B-C133BC9DC32D}" srcOrd="0" destOrd="0" presId="urn:microsoft.com/office/officeart/2018/2/layout/IconVerticalSolidList"/>
    <dgm:cxn modelId="{1361E313-894B-4547-8BE4-4D68A66ECF46}" type="presParOf" srcId="{E0EC29CD-1EAB-4DFC-9908-BAD19FB8BDA2}" destId="{802EFF92-80A6-4BDD-8604-64FB2F393C98}" srcOrd="1" destOrd="0" presId="urn:microsoft.com/office/officeart/2018/2/layout/IconVerticalSolidList"/>
    <dgm:cxn modelId="{C8B8E3DC-E828-44CB-A69B-E993C988E57C}" type="presParOf" srcId="{E0EC29CD-1EAB-4DFC-9908-BAD19FB8BDA2}" destId="{F36C852A-6DBF-4F0F-8798-183A367C7BAF}" srcOrd="2" destOrd="0" presId="urn:microsoft.com/office/officeart/2018/2/layout/IconVerticalSolidList"/>
    <dgm:cxn modelId="{11DEFE51-FE1E-4ED8-B36A-89CA33C80631}" type="presParOf" srcId="{E0EC29CD-1EAB-4DFC-9908-BAD19FB8BDA2}" destId="{C9E8F255-C7FD-41F2-B1FD-9CA00626F65B}" srcOrd="3" destOrd="0" presId="urn:microsoft.com/office/officeart/2018/2/layout/IconVerticalSolidList"/>
    <dgm:cxn modelId="{AE862380-7010-47DD-8874-FEA63645B80E}" type="presParOf" srcId="{A4F5B710-A5DD-4A35-9E86-E3BB318B6177}" destId="{5EB9D416-2505-4142-85D8-51C1B8AE1A6B}" srcOrd="3" destOrd="0" presId="urn:microsoft.com/office/officeart/2018/2/layout/IconVerticalSolidList"/>
    <dgm:cxn modelId="{C8DA8B23-C4CF-4F42-BE06-5032F4111EBC}" type="presParOf" srcId="{A4F5B710-A5DD-4A35-9E86-E3BB318B6177}" destId="{0302B305-5ECA-4235-AD29-84BF817E5C93}" srcOrd="4" destOrd="0" presId="urn:microsoft.com/office/officeart/2018/2/layout/IconVerticalSolidList"/>
    <dgm:cxn modelId="{C7277E19-C98D-4FA5-A942-D3316666E1E1}" type="presParOf" srcId="{0302B305-5ECA-4235-AD29-84BF817E5C93}" destId="{7B07C733-EADA-4C55-9D60-DE6D26CBAF20}" srcOrd="0" destOrd="0" presId="urn:microsoft.com/office/officeart/2018/2/layout/IconVerticalSolidList"/>
    <dgm:cxn modelId="{CA796E8B-A731-4B5A-AB38-9BED98826EDE}" type="presParOf" srcId="{0302B305-5ECA-4235-AD29-84BF817E5C93}" destId="{0F12C275-4A6A-466E-986D-65191ADB3F24}" srcOrd="1" destOrd="0" presId="urn:microsoft.com/office/officeart/2018/2/layout/IconVerticalSolidList"/>
    <dgm:cxn modelId="{A5EBDEFA-68CF-4FB0-A764-638B19BE8FF2}" type="presParOf" srcId="{0302B305-5ECA-4235-AD29-84BF817E5C93}" destId="{252D8E09-9B14-4F42-8CB8-8A81508F3D07}" srcOrd="2" destOrd="0" presId="urn:microsoft.com/office/officeart/2018/2/layout/IconVerticalSolidList"/>
    <dgm:cxn modelId="{5B708601-86B7-4CBF-8633-E77A6463703E}" type="presParOf" srcId="{0302B305-5ECA-4235-AD29-84BF817E5C93}" destId="{21A3E210-D2C4-4F8E-BE4E-3CCC7641CD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15748D-EFFB-4E8D-9BC4-BBBD4030AE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91E73B-F889-4E66-8C91-B55057DA80A2}">
      <dgm:prSet/>
      <dgm:spPr/>
      <dgm:t>
        <a:bodyPr/>
        <a:lstStyle/>
        <a:p>
          <a:r>
            <a:rPr lang="tr-TR"/>
            <a:t>Brentüksimab vedotin (BV)</a:t>
          </a:r>
          <a:endParaRPr lang="en-US"/>
        </a:p>
      </dgm:t>
    </dgm:pt>
    <dgm:pt modelId="{A3D4F390-FC92-40DC-A6CE-382E5613197F}" type="parTrans" cxnId="{55A0C7ED-3CCB-4BCE-96AF-5FB213414624}">
      <dgm:prSet/>
      <dgm:spPr/>
      <dgm:t>
        <a:bodyPr/>
        <a:lstStyle/>
        <a:p>
          <a:endParaRPr lang="en-US"/>
        </a:p>
      </dgm:t>
    </dgm:pt>
    <dgm:pt modelId="{5878F9A5-BB1E-4E03-B9AF-F8495C706B56}" type="sibTrans" cxnId="{55A0C7ED-3CCB-4BCE-96AF-5FB213414624}">
      <dgm:prSet/>
      <dgm:spPr/>
      <dgm:t>
        <a:bodyPr/>
        <a:lstStyle/>
        <a:p>
          <a:endParaRPr lang="en-US"/>
        </a:p>
      </dgm:t>
    </dgm:pt>
    <dgm:pt modelId="{0C106E5D-8075-4225-AF39-92734C0BC244}">
      <dgm:prSet/>
      <dgm:spPr/>
      <dgm:t>
        <a:bodyPr/>
        <a:lstStyle/>
        <a:p>
          <a:r>
            <a:rPr lang="tr-TR"/>
            <a:t>Checkpoint inhibitörleri</a:t>
          </a:r>
          <a:endParaRPr lang="en-US"/>
        </a:p>
      </dgm:t>
    </dgm:pt>
    <dgm:pt modelId="{DCF5C080-FA12-4A4E-9D1C-8AD2CC98657F}" type="parTrans" cxnId="{3BE4DEA3-CD5A-4DC4-8F3F-870765EC172A}">
      <dgm:prSet/>
      <dgm:spPr/>
      <dgm:t>
        <a:bodyPr/>
        <a:lstStyle/>
        <a:p>
          <a:endParaRPr lang="en-US"/>
        </a:p>
      </dgm:t>
    </dgm:pt>
    <dgm:pt modelId="{46D0747C-F418-423B-A431-55BD13190727}" type="sibTrans" cxnId="{3BE4DEA3-CD5A-4DC4-8F3F-870765EC172A}">
      <dgm:prSet/>
      <dgm:spPr/>
      <dgm:t>
        <a:bodyPr/>
        <a:lstStyle/>
        <a:p>
          <a:endParaRPr lang="en-US"/>
        </a:p>
      </dgm:t>
    </dgm:pt>
    <dgm:pt modelId="{4B23B449-E09F-4652-8B24-FACD4B51C116}">
      <dgm:prSet/>
      <dgm:spPr/>
      <dgm:t>
        <a:bodyPr/>
        <a:lstStyle/>
        <a:p>
          <a:r>
            <a:rPr lang="tr-TR"/>
            <a:t>Monoklonal antikorlar, aşı, sitokinler</a:t>
          </a:r>
          <a:endParaRPr lang="en-US"/>
        </a:p>
      </dgm:t>
    </dgm:pt>
    <dgm:pt modelId="{76CBC7A5-C001-4B54-9B6E-D546F41D9A4D}" type="parTrans" cxnId="{08AE9B4D-9E37-4F40-B0F5-D706D331BBA0}">
      <dgm:prSet/>
      <dgm:spPr/>
      <dgm:t>
        <a:bodyPr/>
        <a:lstStyle/>
        <a:p>
          <a:endParaRPr lang="en-US"/>
        </a:p>
      </dgm:t>
    </dgm:pt>
    <dgm:pt modelId="{A97503B7-1E4E-4A04-8C83-40F6B6920791}" type="sibTrans" cxnId="{08AE9B4D-9E37-4F40-B0F5-D706D331BBA0}">
      <dgm:prSet/>
      <dgm:spPr/>
      <dgm:t>
        <a:bodyPr/>
        <a:lstStyle/>
        <a:p>
          <a:endParaRPr lang="en-US"/>
        </a:p>
      </dgm:t>
    </dgm:pt>
    <dgm:pt modelId="{883A5498-C544-4E3E-A40B-30343BC982F2}">
      <dgm:prSet/>
      <dgm:spPr/>
      <dgm:t>
        <a:bodyPr/>
        <a:lstStyle/>
        <a:p>
          <a:r>
            <a:rPr lang="tr-TR"/>
            <a:t>BV ve anti-PD1 chechpoint inh. Hastalık kontrolünde  etkililiği henüz net değil.</a:t>
          </a:r>
          <a:endParaRPr lang="en-US"/>
        </a:p>
      </dgm:t>
    </dgm:pt>
    <dgm:pt modelId="{A1E7E6BF-2E75-412F-97F6-478FD0B9D685}" type="parTrans" cxnId="{E7324F3E-14FA-4A99-8674-6C0169B8259D}">
      <dgm:prSet/>
      <dgm:spPr/>
      <dgm:t>
        <a:bodyPr/>
        <a:lstStyle/>
        <a:p>
          <a:endParaRPr lang="en-US"/>
        </a:p>
      </dgm:t>
    </dgm:pt>
    <dgm:pt modelId="{9B7A6314-3C4D-40BB-8284-A1F2678DD8C7}" type="sibTrans" cxnId="{E7324F3E-14FA-4A99-8674-6C0169B8259D}">
      <dgm:prSet/>
      <dgm:spPr/>
      <dgm:t>
        <a:bodyPr/>
        <a:lstStyle/>
        <a:p>
          <a:endParaRPr lang="en-US"/>
        </a:p>
      </dgm:t>
    </dgm:pt>
    <dgm:pt modelId="{3F568A07-4A8E-4F46-9A58-56ED287FD26D}">
      <dgm:prSet/>
      <dgm:spPr/>
      <dgm:t>
        <a:bodyPr/>
        <a:lstStyle/>
        <a:p>
          <a:r>
            <a:rPr lang="tr-TR"/>
            <a:t>Ne yazık ki, yeni yaklaşımlara duyulan ilgi, tek bir hastalık bölgesi klinik tabloya hakim olsa bile, RT'yi kurtarma tedavisinin bir bileşeni olarak dahil etme konusunda bir isteksizliğe dönüşebilir. </a:t>
          </a:r>
          <a:endParaRPr lang="en-US"/>
        </a:p>
      </dgm:t>
    </dgm:pt>
    <dgm:pt modelId="{846D14C9-04B8-44A5-8496-32C34E306810}" type="parTrans" cxnId="{0340E905-437F-47A5-9619-1F3730A5B451}">
      <dgm:prSet/>
      <dgm:spPr/>
      <dgm:t>
        <a:bodyPr/>
        <a:lstStyle/>
        <a:p>
          <a:endParaRPr lang="en-US"/>
        </a:p>
      </dgm:t>
    </dgm:pt>
    <dgm:pt modelId="{166757B7-0E10-4E5D-B62F-773D3C29DF5B}" type="sibTrans" cxnId="{0340E905-437F-47A5-9619-1F3730A5B451}">
      <dgm:prSet/>
      <dgm:spPr/>
      <dgm:t>
        <a:bodyPr/>
        <a:lstStyle/>
        <a:p>
          <a:endParaRPr lang="en-US"/>
        </a:p>
      </dgm:t>
    </dgm:pt>
    <dgm:pt modelId="{BABFB7BD-DFE5-D240-9D10-FC3FD92B7252}" type="pres">
      <dgm:prSet presAssocID="{8815748D-EFFB-4E8D-9BC4-BBBD4030AEF1}" presName="linear" presStyleCnt="0">
        <dgm:presLayoutVars>
          <dgm:animLvl val="lvl"/>
          <dgm:resizeHandles val="exact"/>
        </dgm:presLayoutVars>
      </dgm:prSet>
      <dgm:spPr/>
    </dgm:pt>
    <dgm:pt modelId="{567F5211-3CCC-154E-B365-55DB9DAA72E1}" type="pres">
      <dgm:prSet presAssocID="{D291E73B-F889-4E66-8C91-B55057DA80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7677F7-42BA-5949-8D57-363B6E2D97A2}" type="pres">
      <dgm:prSet presAssocID="{5878F9A5-BB1E-4E03-B9AF-F8495C706B56}" presName="spacer" presStyleCnt="0"/>
      <dgm:spPr/>
    </dgm:pt>
    <dgm:pt modelId="{7166066E-C165-9846-ADD1-D50F5438D8BD}" type="pres">
      <dgm:prSet presAssocID="{0C106E5D-8075-4225-AF39-92734C0BC2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F4F9BD-E7F1-964B-A66A-1220801CF710}" type="pres">
      <dgm:prSet presAssocID="{46D0747C-F418-423B-A431-55BD13190727}" presName="spacer" presStyleCnt="0"/>
      <dgm:spPr/>
    </dgm:pt>
    <dgm:pt modelId="{094C1900-066D-B448-B9E8-59CB366BAA83}" type="pres">
      <dgm:prSet presAssocID="{4B23B449-E09F-4652-8B24-FACD4B51C1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CD95376-73CC-8846-8FA6-E947344C95A3}" type="pres">
      <dgm:prSet presAssocID="{A97503B7-1E4E-4A04-8C83-40F6B6920791}" presName="spacer" presStyleCnt="0"/>
      <dgm:spPr/>
    </dgm:pt>
    <dgm:pt modelId="{2BC0215C-5B5F-A440-A0F5-C4051A70A006}" type="pres">
      <dgm:prSet presAssocID="{883A5498-C544-4E3E-A40B-30343BC982F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397495B-BCBE-BF48-9152-785CC85A7183}" type="pres">
      <dgm:prSet presAssocID="{9B7A6314-3C4D-40BB-8284-A1F2678DD8C7}" presName="spacer" presStyleCnt="0"/>
      <dgm:spPr/>
    </dgm:pt>
    <dgm:pt modelId="{062FCC7C-2875-ED43-8BD9-9A88A8A895FC}" type="pres">
      <dgm:prSet presAssocID="{3F568A07-4A8E-4F46-9A58-56ED287FD26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340E905-437F-47A5-9619-1F3730A5B451}" srcId="{8815748D-EFFB-4E8D-9BC4-BBBD4030AEF1}" destId="{3F568A07-4A8E-4F46-9A58-56ED287FD26D}" srcOrd="4" destOrd="0" parTransId="{846D14C9-04B8-44A5-8496-32C34E306810}" sibTransId="{166757B7-0E10-4E5D-B62F-773D3C29DF5B}"/>
    <dgm:cxn modelId="{E7324F3E-14FA-4A99-8674-6C0169B8259D}" srcId="{8815748D-EFFB-4E8D-9BC4-BBBD4030AEF1}" destId="{883A5498-C544-4E3E-A40B-30343BC982F2}" srcOrd="3" destOrd="0" parTransId="{A1E7E6BF-2E75-412F-97F6-478FD0B9D685}" sibTransId="{9B7A6314-3C4D-40BB-8284-A1F2678DD8C7}"/>
    <dgm:cxn modelId="{0F510148-1828-DC4D-88B7-8DF0A9E6D705}" type="presOf" srcId="{8815748D-EFFB-4E8D-9BC4-BBBD4030AEF1}" destId="{BABFB7BD-DFE5-D240-9D10-FC3FD92B7252}" srcOrd="0" destOrd="0" presId="urn:microsoft.com/office/officeart/2005/8/layout/vList2"/>
    <dgm:cxn modelId="{08AE9B4D-9E37-4F40-B0F5-D706D331BBA0}" srcId="{8815748D-EFFB-4E8D-9BC4-BBBD4030AEF1}" destId="{4B23B449-E09F-4652-8B24-FACD4B51C116}" srcOrd="2" destOrd="0" parTransId="{76CBC7A5-C001-4B54-9B6E-D546F41D9A4D}" sibTransId="{A97503B7-1E4E-4A04-8C83-40F6B6920791}"/>
    <dgm:cxn modelId="{B0DD4E64-4229-3C4B-8F9E-36FEF22A07BB}" type="presOf" srcId="{3F568A07-4A8E-4F46-9A58-56ED287FD26D}" destId="{062FCC7C-2875-ED43-8BD9-9A88A8A895FC}" srcOrd="0" destOrd="0" presId="urn:microsoft.com/office/officeart/2005/8/layout/vList2"/>
    <dgm:cxn modelId="{E081506A-F9EE-A845-8E55-2D878BB61023}" type="presOf" srcId="{4B23B449-E09F-4652-8B24-FACD4B51C116}" destId="{094C1900-066D-B448-B9E8-59CB366BAA83}" srcOrd="0" destOrd="0" presId="urn:microsoft.com/office/officeart/2005/8/layout/vList2"/>
    <dgm:cxn modelId="{3846C571-9CF2-AD45-8F4E-4832A1953B17}" type="presOf" srcId="{D291E73B-F889-4E66-8C91-B55057DA80A2}" destId="{567F5211-3CCC-154E-B365-55DB9DAA72E1}" srcOrd="0" destOrd="0" presId="urn:microsoft.com/office/officeart/2005/8/layout/vList2"/>
    <dgm:cxn modelId="{71BD047A-3AE1-A341-93B0-E427B67A5666}" type="presOf" srcId="{0C106E5D-8075-4225-AF39-92734C0BC244}" destId="{7166066E-C165-9846-ADD1-D50F5438D8BD}" srcOrd="0" destOrd="0" presId="urn:microsoft.com/office/officeart/2005/8/layout/vList2"/>
    <dgm:cxn modelId="{3BE4DEA3-CD5A-4DC4-8F3F-870765EC172A}" srcId="{8815748D-EFFB-4E8D-9BC4-BBBD4030AEF1}" destId="{0C106E5D-8075-4225-AF39-92734C0BC244}" srcOrd="1" destOrd="0" parTransId="{DCF5C080-FA12-4A4E-9D1C-8AD2CC98657F}" sibTransId="{46D0747C-F418-423B-A431-55BD13190727}"/>
    <dgm:cxn modelId="{74FACED1-3345-3F48-A186-FACDFD55AC96}" type="presOf" srcId="{883A5498-C544-4E3E-A40B-30343BC982F2}" destId="{2BC0215C-5B5F-A440-A0F5-C4051A70A006}" srcOrd="0" destOrd="0" presId="urn:microsoft.com/office/officeart/2005/8/layout/vList2"/>
    <dgm:cxn modelId="{55A0C7ED-3CCB-4BCE-96AF-5FB213414624}" srcId="{8815748D-EFFB-4E8D-9BC4-BBBD4030AEF1}" destId="{D291E73B-F889-4E66-8C91-B55057DA80A2}" srcOrd="0" destOrd="0" parTransId="{A3D4F390-FC92-40DC-A6CE-382E5613197F}" sibTransId="{5878F9A5-BB1E-4E03-B9AF-F8495C706B56}"/>
    <dgm:cxn modelId="{4D1083AC-7FCF-384B-B06A-B67AC7FF8D36}" type="presParOf" srcId="{BABFB7BD-DFE5-D240-9D10-FC3FD92B7252}" destId="{567F5211-3CCC-154E-B365-55DB9DAA72E1}" srcOrd="0" destOrd="0" presId="urn:microsoft.com/office/officeart/2005/8/layout/vList2"/>
    <dgm:cxn modelId="{45E14F9B-AAEA-B54F-A763-C40FACBC9381}" type="presParOf" srcId="{BABFB7BD-DFE5-D240-9D10-FC3FD92B7252}" destId="{6D7677F7-42BA-5949-8D57-363B6E2D97A2}" srcOrd="1" destOrd="0" presId="urn:microsoft.com/office/officeart/2005/8/layout/vList2"/>
    <dgm:cxn modelId="{8A67D556-538F-9C43-A4D3-5E210EA46D63}" type="presParOf" srcId="{BABFB7BD-DFE5-D240-9D10-FC3FD92B7252}" destId="{7166066E-C165-9846-ADD1-D50F5438D8BD}" srcOrd="2" destOrd="0" presId="urn:microsoft.com/office/officeart/2005/8/layout/vList2"/>
    <dgm:cxn modelId="{33C38BC0-A757-254A-B289-D0B422F7F21A}" type="presParOf" srcId="{BABFB7BD-DFE5-D240-9D10-FC3FD92B7252}" destId="{B3F4F9BD-E7F1-964B-A66A-1220801CF710}" srcOrd="3" destOrd="0" presId="urn:microsoft.com/office/officeart/2005/8/layout/vList2"/>
    <dgm:cxn modelId="{5C92E330-F3DF-F84C-AECD-AC0CD1D96336}" type="presParOf" srcId="{BABFB7BD-DFE5-D240-9D10-FC3FD92B7252}" destId="{094C1900-066D-B448-B9E8-59CB366BAA83}" srcOrd="4" destOrd="0" presId="urn:microsoft.com/office/officeart/2005/8/layout/vList2"/>
    <dgm:cxn modelId="{614584A2-8DE2-D84B-8758-DC60E32020AB}" type="presParOf" srcId="{BABFB7BD-DFE5-D240-9D10-FC3FD92B7252}" destId="{DCD95376-73CC-8846-8FA6-E947344C95A3}" srcOrd="5" destOrd="0" presId="urn:microsoft.com/office/officeart/2005/8/layout/vList2"/>
    <dgm:cxn modelId="{0203B938-DE47-D944-9C98-14D46A116835}" type="presParOf" srcId="{BABFB7BD-DFE5-D240-9D10-FC3FD92B7252}" destId="{2BC0215C-5B5F-A440-A0F5-C4051A70A006}" srcOrd="6" destOrd="0" presId="urn:microsoft.com/office/officeart/2005/8/layout/vList2"/>
    <dgm:cxn modelId="{B9066CF1-F54B-3244-BB3B-88BB7F60FD3B}" type="presParOf" srcId="{BABFB7BD-DFE5-D240-9D10-FC3FD92B7252}" destId="{9397495B-BCBE-BF48-9152-785CC85A7183}" srcOrd="7" destOrd="0" presId="urn:microsoft.com/office/officeart/2005/8/layout/vList2"/>
    <dgm:cxn modelId="{536965C2-B092-9C4B-B1BD-6CDB2CD88E08}" type="presParOf" srcId="{BABFB7BD-DFE5-D240-9D10-FC3FD92B7252}" destId="{062FCC7C-2875-ED43-8BD9-9A88A8A895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E2FF3-4AA4-4E6B-BAB1-143069AE0B09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577A4-39DD-4A79-A6E6-0CB0AD235CB3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8EA51-24EC-4972-A708-B9D9E59DA385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ILROG yönetim kurulu  relaps ve rekürren hastalıkta RT nin kullanımı ile ilgili bir rehber oluşturulması gerektiğini kararlaştırmıştır.</a:t>
          </a:r>
          <a:endParaRPr lang="en-US" sz="2200" kern="1200"/>
        </a:p>
      </dsp:txBody>
      <dsp:txXfrm>
        <a:off x="1057183" y="1805"/>
        <a:ext cx="9458416" cy="915310"/>
      </dsp:txXfrm>
    </dsp:sp>
    <dsp:sp modelId="{56B4C43C-CAC1-4990-8A8C-454F65025207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D01C9-C109-401E-803C-74824027744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7A08E-99CA-46E5-86D6-F4077C96EAE0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RT nin endike olduğu her senaryo doz, hacim ve tedavi zamanlaması gibi değişkenler dikkate alınarak listelendi.</a:t>
          </a:r>
          <a:endParaRPr lang="en-US" sz="2200" kern="1200"/>
        </a:p>
      </dsp:txBody>
      <dsp:txXfrm>
        <a:off x="1057183" y="1145944"/>
        <a:ext cx="9458416" cy="915310"/>
      </dsp:txXfrm>
    </dsp:sp>
    <dsp:sp modelId="{376E03FB-0123-4B11-B1A5-E2F633D511E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CF3B0-871E-408B-ABF8-7DD8C52CD4EC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4426C-09CC-41BE-B515-EFDBDF4D985A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Tavsiyelerin derlenmesi dağıtıldı ve proje grubunun tüm üyelerinden tavsiyeyi destekleyecek kanıtlar istendi.</a:t>
          </a:r>
          <a:endParaRPr lang="en-US" sz="2200" kern="1200"/>
        </a:p>
      </dsp:txBody>
      <dsp:txXfrm>
        <a:off x="1057183" y="2290082"/>
        <a:ext cx="9458416" cy="915310"/>
      </dsp:txXfrm>
    </dsp:sp>
    <dsp:sp modelId="{3BD13582-B252-4651-A22C-F78B4C7850C9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429D9-4897-46B0-A97C-4B82685CD09D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F19ED-5974-422D-8D2F-894E279B8935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Kanıt eksik olduğunda, fikir birliği tavsiyenin temeliydi.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0D001-9836-FD41-B767-10BDD0B3F584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A1B32-CCC4-2541-9A71-260B6F4212AF}">
      <dsp:nvSpPr>
        <dsp:cNvPr id="0" name=""/>
        <dsp:cNvSpPr/>
      </dsp:nvSpPr>
      <dsp:spPr>
        <a:xfrm>
          <a:off x="0" y="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Yeni ajanların ve RT'nin birlikte kullanıldığında toksisitelerine ilişkin endişeler, bu konuyu ele alan verilerin yetersizliği göz önüne alındığında, karar verme sürecinde dikkate alınmalıdır.</a:t>
          </a:r>
          <a:endParaRPr lang="en-US" sz="2100" kern="1200"/>
        </a:p>
      </dsp:txBody>
      <dsp:txXfrm>
        <a:off x="0" y="0"/>
        <a:ext cx="6735443" cy="1391150"/>
      </dsp:txXfrm>
    </dsp:sp>
    <dsp:sp modelId="{FD02C6E2-8670-314F-8849-B02997FBD3CA}">
      <dsp:nvSpPr>
        <dsp:cNvPr id="0" name=""/>
        <dsp:cNvSpPr/>
      </dsp:nvSpPr>
      <dsp:spPr>
        <a:xfrm>
          <a:off x="0" y="1391150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CAD4E-0B38-BC46-A14E-FE20ADFAFF7D}">
      <dsp:nvSpPr>
        <dsp:cNvPr id="0" name=""/>
        <dsp:cNvSpPr/>
      </dsp:nvSpPr>
      <dsp:spPr>
        <a:xfrm>
          <a:off x="0" y="139115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Bu durum düşünüldüğünde, RT ve biyolojiklerin eşzamanlı kullanımı tavsiye edilmeyebilir.</a:t>
          </a:r>
          <a:endParaRPr lang="en-US" sz="2100" kern="1200"/>
        </a:p>
      </dsp:txBody>
      <dsp:txXfrm>
        <a:off x="0" y="1391150"/>
        <a:ext cx="6735443" cy="1391150"/>
      </dsp:txXfrm>
    </dsp:sp>
    <dsp:sp modelId="{1454A15E-723E-864A-91BC-95718E7CB03F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368BA-94A8-9A47-88D0-E31349AA749A}">
      <dsp:nvSpPr>
        <dsp:cNvPr id="0" name=""/>
        <dsp:cNvSpPr/>
      </dsp:nvSpPr>
      <dsp:spPr>
        <a:xfrm>
          <a:off x="0" y="278230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Kombine yaklaşımlara pulmoner tolerans tam olarak aydınlatılmamıştır ancak anti-PD1 ve anti- PD-L1 monoklonal antikorların toksisitesi  potansiyel olarak ölümcüldür.</a:t>
          </a:r>
          <a:endParaRPr lang="en-US" sz="2100" kern="1200"/>
        </a:p>
      </dsp:txBody>
      <dsp:txXfrm>
        <a:off x="0" y="2782301"/>
        <a:ext cx="6735443" cy="1391150"/>
      </dsp:txXfrm>
    </dsp:sp>
    <dsp:sp modelId="{843F8B50-711B-124D-A10C-4235F2B2E411}">
      <dsp:nvSpPr>
        <dsp:cNvPr id="0" name=""/>
        <dsp:cNvSpPr/>
      </dsp:nvSpPr>
      <dsp:spPr>
        <a:xfrm>
          <a:off x="0" y="4173451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781FE-9E0E-FC45-A3F1-4124077C0211}">
      <dsp:nvSpPr>
        <dsp:cNvPr id="0" name=""/>
        <dsp:cNvSpPr/>
      </dsp:nvSpPr>
      <dsp:spPr>
        <a:xfrm>
          <a:off x="0" y="417345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RT ve biyolojik ajanların entegre edilmesi için kanıta dayalı öneriler azdır ve </a:t>
          </a:r>
          <a:r>
            <a:rPr lang="tr-TR" sz="2100" kern="1200" dirty="0" err="1"/>
            <a:t>check</a:t>
          </a:r>
          <a:r>
            <a:rPr lang="tr-TR" sz="2100" kern="1200" dirty="0"/>
            <a:t> </a:t>
          </a:r>
          <a:r>
            <a:rPr lang="tr-TR" sz="2100" kern="1200" dirty="0" err="1"/>
            <a:t>point</a:t>
          </a:r>
          <a:r>
            <a:rPr lang="tr-TR" sz="2100" kern="1200" dirty="0"/>
            <a:t> inhibitörlerinin uygulanmasından önce veya doğrudan sonra </a:t>
          </a:r>
          <a:r>
            <a:rPr lang="tr-TR" sz="2100" kern="1200" dirty="0" err="1"/>
            <a:t>RT'nin</a:t>
          </a:r>
          <a:r>
            <a:rPr lang="tr-TR" sz="2100" kern="1200" dirty="0"/>
            <a:t> rolü araştırma aşamasındadır.</a:t>
          </a:r>
          <a:endParaRPr lang="en-US" sz="2100" kern="1200" dirty="0"/>
        </a:p>
      </dsp:txBody>
      <dsp:txXfrm>
        <a:off x="0" y="4173451"/>
        <a:ext cx="6735443" cy="1391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E5411-8CBC-8B46-AC12-E573D4A43592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E2E98-1507-F245-8A86-04DC75935604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Refrakter HL, KT±RT sonrası biyopsi kanıtlı rezidüel hastalık</a:t>
          </a:r>
          <a:endParaRPr lang="en-US" sz="2200" kern="1200"/>
        </a:p>
      </dsp:txBody>
      <dsp:txXfrm>
        <a:off x="0" y="675"/>
        <a:ext cx="6900512" cy="1106957"/>
      </dsp:txXfrm>
    </dsp:sp>
    <dsp:sp modelId="{C8DCD2AB-1ADE-EC48-978D-8E85A95C38F2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65EBB-0CFB-2E49-A63F-F0400DB74395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Relaps HL, tedaviye komplet yanıt sonrası  biyopsi kanıtlı yeni hastalık, relaps hastalık ilk hastalık bölgesinde veya başka bölgede olabilir.</a:t>
          </a:r>
          <a:endParaRPr lang="en-US" sz="2200" kern="1200"/>
        </a:p>
      </dsp:txBody>
      <dsp:txXfrm>
        <a:off x="0" y="1107633"/>
        <a:ext cx="6900512" cy="1106957"/>
      </dsp:txXfrm>
    </dsp:sp>
    <dsp:sp modelId="{87AD82B3-A058-5949-B422-09D47660C48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C2C30-8E04-544D-AECD-8CB37CE08710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Relaps tanımı için PET-CT gereklidir. PET-CT de Deauville scoru kullanılmalıdır. Deauville scoru ≥4 relaps için kullanıldı.</a:t>
          </a:r>
          <a:endParaRPr lang="en-US" sz="2200" kern="1200"/>
        </a:p>
      </dsp:txBody>
      <dsp:txXfrm>
        <a:off x="0" y="2214591"/>
        <a:ext cx="6900512" cy="1106957"/>
      </dsp:txXfrm>
    </dsp:sp>
    <dsp:sp modelId="{528A464E-EA9D-A44C-B424-0A193603741D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7FE80-50B2-7346-9419-DECA16D44C5F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Biyopsi </a:t>
          </a:r>
          <a:r>
            <a:rPr lang="tr-TR" sz="2200" kern="1200" dirty="0" err="1"/>
            <a:t>salvaj</a:t>
          </a:r>
          <a:r>
            <a:rPr lang="tr-TR" sz="2200" kern="1200" dirty="0"/>
            <a:t> tedaviden önce alınmalıdır.</a:t>
          </a:r>
          <a:endParaRPr lang="en-US" sz="2200" kern="1200" dirty="0"/>
        </a:p>
      </dsp:txBody>
      <dsp:txXfrm>
        <a:off x="0" y="3321549"/>
        <a:ext cx="6900512" cy="1106957"/>
      </dsp:txXfrm>
    </dsp:sp>
    <dsp:sp modelId="{9AF58D1D-DA00-FF40-8DAB-9E1938BCD4E5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FF333-3C41-B44F-9FB4-9761AF8C7430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 err="1"/>
            <a:t>Primer</a:t>
          </a:r>
          <a:r>
            <a:rPr lang="tr-TR" sz="2200" kern="1200" dirty="0"/>
            <a:t> tedavi sonrası yanıt amaçlı görüntüleme 3. ayda istendiğinden bu aradaki sürede biyopsi kanıtlı hastalık </a:t>
          </a:r>
          <a:r>
            <a:rPr lang="tr-TR" sz="2200" kern="1200" dirty="0" err="1"/>
            <a:t>refrakter</a:t>
          </a:r>
          <a:r>
            <a:rPr lang="tr-TR" sz="2200" kern="1200" dirty="0"/>
            <a:t> hastalık kabul edilmiştir.</a:t>
          </a:r>
          <a:endParaRPr lang="en-US" sz="2200" kern="1200" dirty="0"/>
        </a:p>
      </dsp:txBody>
      <dsp:txXfrm>
        <a:off x="0" y="4428507"/>
        <a:ext cx="6900512" cy="1106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4F0C8-B294-5F4D-8E7B-D591899F777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A7C9F-9D4A-8F4E-B3CB-0C1F07C2EA3B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RT'nin dahil edilmesine yönelik ILROG rehberleri, hem refrakter hem de relaps HL’da optimal tedavi hacmi, RT dozu ve RT zamanlamasını (pre/post SCT) dikkate alınmasını içermiştir.</a:t>
          </a:r>
          <a:endParaRPr lang="en-US" sz="2100" kern="1200"/>
        </a:p>
      </dsp:txBody>
      <dsp:txXfrm>
        <a:off x="0" y="0"/>
        <a:ext cx="6900512" cy="1384035"/>
      </dsp:txXfrm>
    </dsp:sp>
    <dsp:sp modelId="{0143BBBC-237C-DC4E-BD3A-13442811D91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9359-E322-A44A-BC0B-4C50E864E6F6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RT, SCT'den hemen önce veya sonra kullanıldığında, "peri-transplant RT" olarak adlandırılmış.</a:t>
          </a:r>
          <a:endParaRPr lang="en-US" sz="2100" kern="1200"/>
        </a:p>
      </dsp:txBody>
      <dsp:txXfrm>
        <a:off x="0" y="1384035"/>
        <a:ext cx="6900512" cy="1384035"/>
      </dsp:txXfrm>
    </dsp:sp>
    <dsp:sp modelId="{5E52CA34-D06E-DC40-A36C-09A8C1CB273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AAA7D-578C-F34E-BC88-5B9E94DAE25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Prognostik faktörlerin (örneğin, birincil tedavi ile nükseden hastalık arasındaki süre) değerlendirilmesi de dikkate alınmış.</a:t>
          </a:r>
          <a:endParaRPr lang="en-US" sz="2100" kern="1200"/>
        </a:p>
      </dsp:txBody>
      <dsp:txXfrm>
        <a:off x="0" y="2768070"/>
        <a:ext cx="6900512" cy="1384035"/>
      </dsp:txXfrm>
    </dsp:sp>
    <dsp:sp modelId="{4A11436C-9E67-B043-8947-094871AC444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1EA70-076A-4343-B451-EB32D520C26D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Nakil için uygun olmayan hastalarda ve nLPHL için RT kullanımı ve uygun endikasyonlarda toplam vücut ışınlamasının (TBI) kullanımı da tartışılmıştır.</a:t>
          </a:r>
          <a:endParaRPr lang="en-US" sz="2100" kern="1200"/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3DB62-230A-9246-9B92-6E8E6762BC8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E6EA1-A630-8246-A229-286966BFB55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Yüksek doz salvaj KT ve SCT</a:t>
          </a:r>
          <a:endParaRPr lang="en-US" sz="2700" kern="1200"/>
        </a:p>
      </dsp:txBody>
      <dsp:txXfrm>
        <a:off x="0" y="0"/>
        <a:ext cx="6900512" cy="1384035"/>
      </dsp:txXfrm>
    </dsp:sp>
    <dsp:sp modelId="{0DE196CC-EED7-D349-9944-84DCD63B229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82F63-4824-3F45-A40E-6692B2413C74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RT lokal kontrolde güçlü bir tedavi modalitesi</a:t>
          </a:r>
          <a:endParaRPr lang="en-US" sz="2700" kern="1200"/>
        </a:p>
      </dsp:txBody>
      <dsp:txXfrm>
        <a:off x="0" y="1384035"/>
        <a:ext cx="6900512" cy="1384035"/>
      </dsp:txXfrm>
    </dsp:sp>
    <dsp:sp modelId="{A24EEBB3-9352-2349-A804-585BED14CBB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A891C-B6C3-B645-9AFC-F226355DEE6E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RT’ye sekonder oluşabilecek toksisite dikkate alınacak olursa Relaps / refrakter HL’da yüksek ölüm karar vermede önemlidir.</a:t>
          </a:r>
          <a:endParaRPr lang="en-US" sz="2700" kern="1200"/>
        </a:p>
      </dsp:txBody>
      <dsp:txXfrm>
        <a:off x="0" y="2768070"/>
        <a:ext cx="6900512" cy="1384035"/>
      </dsp:txXfrm>
    </dsp:sp>
    <dsp:sp modelId="{670035DD-8605-2A47-B994-0FA929C84C1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60747-4A6A-0540-ADB3-DAC3B7970FA5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Yüksek doz KT öncesi sıklıkla lokal relaps veya progresyon gelişen hastalarda RT ile lokal kontrol sadece KT akan hastalara göre daha iyi.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9CFB4-5816-2F4C-B090-A649A07EE4B6}">
      <dsp:nvSpPr>
        <dsp:cNvPr id="0" name=""/>
        <dsp:cNvSpPr/>
      </dsp:nvSpPr>
      <dsp:spPr>
        <a:xfrm>
          <a:off x="1235799" y="424891"/>
          <a:ext cx="4650358" cy="4650358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Primer tedavi sonrası progrese hastalıkta yüksek doz KT±RT +ASCT en etkili tedavi yöntemi (%50 kür oranı)</a:t>
          </a:r>
          <a:endParaRPr lang="en-US" sz="1300" kern="1200"/>
        </a:p>
      </dsp:txBody>
      <dsp:txXfrm>
        <a:off x="3776888" y="1642842"/>
        <a:ext cx="1660842" cy="2214456"/>
      </dsp:txXfrm>
    </dsp:sp>
    <dsp:sp modelId="{17FA06AA-9576-4547-B8C0-D08B727827DC}">
      <dsp:nvSpPr>
        <dsp:cNvPr id="0" name=""/>
        <dsp:cNvSpPr/>
      </dsp:nvSpPr>
      <dsp:spPr>
        <a:xfrm>
          <a:off x="1014353" y="424891"/>
          <a:ext cx="4650358" cy="465035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/>
            <a:t>ASCT sonrası başarı sansını etkileyen faktörler 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000" kern="1200"/>
            <a:t>Remisyon süresi &lt; 12 ay 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000" kern="1200"/>
            <a:t>B semptomları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000" kern="1200"/>
            <a:t>Ekstranodal hastalık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000" kern="1200"/>
            <a:t>Bulky hastalık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000" kern="1200"/>
            <a:t>İleri evre (III-IV)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000" kern="1200"/>
            <a:t>Anemi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000" kern="1200"/>
            <a:t>Gen ekspresyon profili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000" kern="1200"/>
            <a:t>Pre-ASCT PET CT de KT ye tam yanıt ( en önemli )</a:t>
          </a:r>
          <a:endParaRPr lang="en-US" sz="1000" kern="1200"/>
        </a:p>
      </dsp:txBody>
      <dsp:txXfrm>
        <a:off x="1462781" y="1642842"/>
        <a:ext cx="1660842" cy="2214456"/>
      </dsp:txXfrm>
    </dsp:sp>
    <dsp:sp modelId="{80DDAAD0-39CB-E347-811A-3C8A07B9EAD5}">
      <dsp:nvSpPr>
        <dsp:cNvPr id="0" name=""/>
        <dsp:cNvSpPr/>
      </dsp:nvSpPr>
      <dsp:spPr>
        <a:xfrm>
          <a:off x="947920" y="137011"/>
          <a:ext cx="5226117" cy="522611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5CB0A-5E17-514A-BFE1-AD3A8D813A58}">
      <dsp:nvSpPr>
        <dsp:cNvPr id="0" name=""/>
        <dsp:cNvSpPr/>
      </dsp:nvSpPr>
      <dsp:spPr>
        <a:xfrm>
          <a:off x="726474" y="137011"/>
          <a:ext cx="5226117" cy="522611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6F8A1-CB2A-D941-8B60-973FBDC4D65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2BCFB-CB4E-3C43-94F8-DA89FA88C1D6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Çalışmaların çoğu tedaviye RT eklenmesinin daha iyi PFS ve GS ile sonuçlandığını desteklemiştir.</a:t>
          </a:r>
          <a:endParaRPr lang="en-US" sz="2900" kern="1200"/>
        </a:p>
      </dsp:txBody>
      <dsp:txXfrm>
        <a:off x="0" y="2703"/>
        <a:ext cx="6900512" cy="1843578"/>
      </dsp:txXfrm>
    </dsp:sp>
    <dsp:sp modelId="{5D25F69D-F4D1-4D46-B9F9-DBF8C4A05735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0AB5D-86A5-D842-B3E1-671D75EDB8C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Bu çalışmalar RT zamanı(pre/post ASCT), volüm ve doz açısından farklılıklar göstermektedir.</a:t>
          </a:r>
          <a:endParaRPr lang="en-US" sz="2900" kern="1200"/>
        </a:p>
      </dsp:txBody>
      <dsp:txXfrm>
        <a:off x="0" y="1846281"/>
        <a:ext cx="6900512" cy="1843578"/>
      </dsp:txXfrm>
    </dsp:sp>
    <dsp:sp modelId="{309FC3FF-AF8F-4F48-808B-8A5204AE7F2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AEC27-2AED-864C-B0A3-28419865909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/>
            <a:t>Çalışmalardan elde edilen bulgular retrospektif olduğundan ve bu nedenle RT yönünde bias riski olması nedeni ile dikkatlice ele alınmalıdır.</a:t>
          </a:r>
          <a:endParaRPr lang="en-US" sz="2900" kern="1200"/>
        </a:p>
      </dsp:txBody>
      <dsp:txXfrm>
        <a:off x="0" y="3689859"/>
        <a:ext cx="6900512" cy="1843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CAF66-0B13-1344-BA0F-642B9DE88CC5}">
      <dsp:nvSpPr>
        <dsp:cNvPr id="0" name=""/>
        <dsp:cNvSpPr/>
      </dsp:nvSpPr>
      <dsp:spPr>
        <a:xfrm>
          <a:off x="9330021" y="1937440"/>
          <a:ext cx="91440" cy="476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45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774D7-8A9A-E64B-B9F3-6D8095B164E8}">
      <dsp:nvSpPr>
        <dsp:cNvPr id="0" name=""/>
        <dsp:cNvSpPr/>
      </dsp:nvSpPr>
      <dsp:spPr>
        <a:xfrm>
          <a:off x="3885152" y="1937440"/>
          <a:ext cx="2745294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2745294" y="238228"/>
              </a:lnTo>
              <a:lnTo>
                <a:pt x="2745294" y="47645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9BF8A-4DC6-B14F-8FAC-4121269FA7F6}">
      <dsp:nvSpPr>
        <dsp:cNvPr id="0" name=""/>
        <dsp:cNvSpPr/>
      </dsp:nvSpPr>
      <dsp:spPr>
        <a:xfrm>
          <a:off x="3839432" y="1937440"/>
          <a:ext cx="91440" cy="476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45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A79DD-6660-A34D-99D7-3F275AA847D1}">
      <dsp:nvSpPr>
        <dsp:cNvPr id="0" name=""/>
        <dsp:cNvSpPr/>
      </dsp:nvSpPr>
      <dsp:spPr>
        <a:xfrm>
          <a:off x="1139858" y="1937440"/>
          <a:ext cx="2745294" cy="476456"/>
        </a:xfrm>
        <a:custGeom>
          <a:avLst/>
          <a:gdLst/>
          <a:ahLst/>
          <a:cxnLst/>
          <a:rect l="0" t="0" r="0" b="0"/>
          <a:pathLst>
            <a:path>
              <a:moveTo>
                <a:pt x="2745294" y="0"/>
              </a:moveTo>
              <a:lnTo>
                <a:pt x="2745294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BFE26-2E96-4349-98C3-49DADD7F440D}">
      <dsp:nvSpPr>
        <dsp:cNvPr id="0" name=""/>
        <dsp:cNvSpPr/>
      </dsp:nvSpPr>
      <dsp:spPr>
        <a:xfrm>
          <a:off x="2750733" y="803021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AKCİĞER(BİLATERAL)</a:t>
          </a:r>
          <a:endParaRPr lang="en-US" sz="2100" kern="1200"/>
        </a:p>
      </dsp:txBody>
      <dsp:txXfrm>
        <a:off x="2750733" y="803021"/>
        <a:ext cx="2268838" cy="1134419"/>
      </dsp:txXfrm>
    </dsp:sp>
    <dsp:sp modelId="{A5C2468A-E8D0-664E-A861-2632FB3EB106}">
      <dsp:nvSpPr>
        <dsp:cNvPr id="0" name=""/>
        <dsp:cNvSpPr/>
      </dsp:nvSpPr>
      <dsp:spPr>
        <a:xfrm>
          <a:off x="5439" y="2413897"/>
          <a:ext cx="2268838" cy="11344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V20&lt;%30</a:t>
          </a:r>
          <a:endParaRPr lang="en-US" sz="2100" kern="1200"/>
        </a:p>
      </dsp:txBody>
      <dsp:txXfrm>
        <a:off x="5439" y="2413897"/>
        <a:ext cx="2268838" cy="1134419"/>
      </dsp:txXfrm>
    </dsp:sp>
    <dsp:sp modelId="{62CF5766-0035-704A-B9EA-47545282E42F}">
      <dsp:nvSpPr>
        <dsp:cNvPr id="0" name=""/>
        <dsp:cNvSpPr/>
      </dsp:nvSpPr>
      <dsp:spPr>
        <a:xfrm>
          <a:off x="2750733" y="2413897"/>
          <a:ext cx="2268838" cy="11344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V5  &lt;%55</a:t>
          </a:r>
          <a:endParaRPr lang="en-US" sz="2100" kern="1200"/>
        </a:p>
      </dsp:txBody>
      <dsp:txXfrm>
        <a:off x="2750733" y="2413897"/>
        <a:ext cx="2268838" cy="1134419"/>
      </dsp:txXfrm>
    </dsp:sp>
    <dsp:sp modelId="{88899386-BBA7-4247-84DF-A5B1690DB2D4}">
      <dsp:nvSpPr>
        <dsp:cNvPr id="0" name=""/>
        <dsp:cNvSpPr/>
      </dsp:nvSpPr>
      <dsp:spPr>
        <a:xfrm>
          <a:off x="5496028" y="2413897"/>
          <a:ext cx="2268838" cy="11344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MEAN&lt;13.5 Gy</a:t>
          </a:r>
          <a:endParaRPr lang="en-US" sz="2100" kern="1200"/>
        </a:p>
      </dsp:txBody>
      <dsp:txXfrm>
        <a:off x="5496028" y="2413897"/>
        <a:ext cx="2268838" cy="1134419"/>
      </dsp:txXfrm>
    </dsp:sp>
    <dsp:sp modelId="{F994E803-E671-3342-83FF-4CF19CB4C9F0}">
      <dsp:nvSpPr>
        <dsp:cNvPr id="0" name=""/>
        <dsp:cNvSpPr/>
      </dsp:nvSpPr>
      <dsp:spPr>
        <a:xfrm>
          <a:off x="8241322" y="803021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KALP</a:t>
          </a:r>
          <a:endParaRPr lang="en-US" sz="2100" kern="1200"/>
        </a:p>
      </dsp:txBody>
      <dsp:txXfrm>
        <a:off x="8241322" y="803021"/>
        <a:ext cx="2268838" cy="1134419"/>
      </dsp:txXfrm>
    </dsp:sp>
    <dsp:sp modelId="{33DA3CD4-D365-4E40-A345-038CFA951215}">
      <dsp:nvSpPr>
        <dsp:cNvPr id="0" name=""/>
        <dsp:cNvSpPr/>
      </dsp:nvSpPr>
      <dsp:spPr>
        <a:xfrm>
          <a:off x="8241322" y="2413897"/>
          <a:ext cx="2268838" cy="11344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MEAN&lt;20 Gy</a:t>
          </a:r>
          <a:endParaRPr lang="en-US" sz="2100" kern="1200"/>
        </a:p>
      </dsp:txBody>
      <dsp:txXfrm>
        <a:off x="8241322" y="2413897"/>
        <a:ext cx="2268838" cy="1134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481D2-C9F5-4882-8B54-C2C5098A7B82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7F793-3B7D-4562-BE1D-4BAF09AF41FB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88A65-C0A9-49C3-B0C0-6732F4F0F8E9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IV KONTRASTLI PLANLAMA CT </a:t>
          </a:r>
          <a:endParaRPr lang="en-US" sz="2500" kern="1200"/>
        </a:p>
      </dsp:txBody>
      <dsp:txXfrm>
        <a:off x="1945450" y="719"/>
        <a:ext cx="4643240" cy="1684372"/>
      </dsp:txXfrm>
    </dsp:sp>
    <dsp:sp modelId="{BDE956F1-6237-421A-BA2B-C133BC9DC32D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EFF92-80A6-4BDD-8604-64FB2F393C98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8F255-C7FD-41F2-B1FD-9CA00626F65B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PET-CT FÜZYONU</a:t>
          </a:r>
          <a:endParaRPr lang="en-US" sz="2500" kern="1200"/>
        </a:p>
      </dsp:txBody>
      <dsp:txXfrm>
        <a:off x="1945450" y="2106185"/>
        <a:ext cx="4643240" cy="1684372"/>
      </dsp:txXfrm>
    </dsp:sp>
    <dsp:sp modelId="{7B07C733-EADA-4C55-9D60-DE6D26CBAF20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2C275-4A6A-466E-986D-65191ADB3F24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3E210-D2C4-4F8E-BE4E-3CCC7641CD72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BREATH-HOLD TEKNİĞİ</a:t>
          </a:r>
          <a:endParaRPr lang="en-US" sz="2500" kern="1200"/>
        </a:p>
      </dsp:txBody>
      <dsp:txXfrm>
        <a:off x="1945450" y="4211650"/>
        <a:ext cx="4643240" cy="16843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F5211-3CCC-154E-B365-55DB9DAA72E1}">
      <dsp:nvSpPr>
        <dsp:cNvPr id="0" name=""/>
        <dsp:cNvSpPr/>
      </dsp:nvSpPr>
      <dsp:spPr>
        <a:xfrm>
          <a:off x="0" y="89086"/>
          <a:ext cx="6263640" cy="10055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Brentüksimab vedotin (BV)</a:t>
          </a:r>
          <a:endParaRPr lang="en-US" sz="1800" kern="1200"/>
        </a:p>
      </dsp:txBody>
      <dsp:txXfrm>
        <a:off x="49087" y="138173"/>
        <a:ext cx="6165466" cy="907369"/>
      </dsp:txXfrm>
    </dsp:sp>
    <dsp:sp modelId="{7166066E-C165-9846-ADD1-D50F5438D8BD}">
      <dsp:nvSpPr>
        <dsp:cNvPr id="0" name=""/>
        <dsp:cNvSpPr/>
      </dsp:nvSpPr>
      <dsp:spPr>
        <a:xfrm>
          <a:off x="0" y="1146469"/>
          <a:ext cx="6263640" cy="100554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Checkpoint inhibitörleri</a:t>
          </a:r>
          <a:endParaRPr lang="en-US" sz="1800" kern="1200"/>
        </a:p>
      </dsp:txBody>
      <dsp:txXfrm>
        <a:off x="49087" y="1195556"/>
        <a:ext cx="6165466" cy="907369"/>
      </dsp:txXfrm>
    </dsp:sp>
    <dsp:sp modelId="{094C1900-066D-B448-B9E8-59CB366BAA83}">
      <dsp:nvSpPr>
        <dsp:cNvPr id="0" name=""/>
        <dsp:cNvSpPr/>
      </dsp:nvSpPr>
      <dsp:spPr>
        <a:xfrm>
          <a:off x="0" y="2203852"/>
          <a:ext cx="6263640" cy="100554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Monoklonal antikorlar, aşı, sitokinler</a:t>
          </a:r>
          <a:endParaRPr lang="en-US" sz="1800" kern="1200"/>
        </a:p>
      </dsp:txBody>
      <dsp:txXfrm>
        <a:off x="49087" y="2252939"/>
        <a:ext cx="6165466" cy="907369"/>
      </dsp:txXfrm>
    </dsp:sp>
    <dsp:sp modelId="{2BC0215C-5B5F-A440-A0F5-C4051A70A006}">
      <dsp:nvSpPr>
        <dsp:cNvPr id="0" name=""/>
        <dsp:cNvSpPr/>
      </dsp:nvSpPr>
      <dsp:spPr>
        <a:xfrm>
          <a:off x="0" y="3261235"/>
          <a:ext cx="6263640" cy="1005543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BV ve anti-PD1 chechpoint inh. Hastalık kontrolünde  etkililiği henüz net değil.</a:t>
          </a:r>
          <a:endParaRPr lang="en-US" sz="1800" kern="1200"/>
        </a:p>
      </dsp:txBody>
      <dsp:txXfrm>
        <a:off x="49087" y="3310322"/>
        <a:ext cx="6165466" cy="907369"/>
      </dsp:txXfrm>
    </dsp:sp>
    <dsp:sp modelId="{062FCC7C-2875-ED43-8BD9-9A88A8A895FC}">
      <dsp:nvSpPr>
        <dsp:cNvPr id="0" name=""/>
        <dsp:cNvSpPr/>
      </dsp:nvSpPr>
      <dsp:spPr>
        <a:xfrm>
          <a:off x="0" y="4318618"/>
          <a:ext cx="6263640" cy="100554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Ne yazık ki, yeni yaklaşımlara duyulan ilgi, tek bir hastalık bölgesi klinik tabloya hakim olsa bile, RT'yi kurtarma tedavisinin bir bileşeni olarak dahil etme konusunda bir isteksizliğe dönüşebilir. </a:t>
          </a:r>
          <a:endParaRPr lang="en-US" sz="1800" kern="1200"/>
        </a:p>
      </dsp:txBody>
      <dsp:txXfrm>
        <a:off x="49087" y="4367705"/>
        <a:ext cx="6165466" cy="90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A8BF8-DBA0-984D-B76A-CA3FEDA13F2B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D82AD-D201-D347-A3B8-F3556D8DCD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44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D82AD-D201-D347-A3B8-F3556D8DCD8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22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F6B6C3-2F7E-E0CD-4A54-DB582A8DB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8D6172-1041-56D5-DAFC-930B22FBE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1B27B2-7D9D-5141-A64E-49EF8542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E502D9-A700-3572-E3FF-93C359A3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88BB66-265A-E009-EBA7-80F8967A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44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82FDE0-79D3-CE95-16FC-13DFDBE1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C00602E-43BD-EF30-2E66-A461C0BEE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C59665-4BA4-2434-0359-3867C79F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596D71-D7D7-358A-8212-0BACD524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60AF2C-AEBF-3159-6FF4-51B05892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82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F22AFE9-27AD-ADE3-65FA-F5E10BF49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24B3729-034B-FDBC-3CDD-E348E6AC3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49231D5-5AE2-E0B0-A496-618A9AC4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86548D-BBD8-2114-6516-C563032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CA3389-7A19-7C48-457F-BFF07138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93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BD789E-A8E8-DBBE-BB4A-962A906B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59E4FD-270D-95AB-4AAF-D09C74BDD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C6432B-32F2-49A8-C4A1-A08A5515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39BF6D-4128-DAFF-8691-292F3824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C8ED74-3EAE-3293-699B-FE879CC7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08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7A0CFA-9A36-43F8-9EF4-F21D6680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C01016-3F50-3DA0-D762-3C0D5051F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40DC7FB-C3CE-6D19-E61F-C1C0D45F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7EB06D-4491-EFB1-966B-6B9E9B17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C1EFBD-2310-93D6-4D44-1CF5DD55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9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652D94-22ED-5794-9F8F-6CF1EE42C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FB1F70-DA48-573F-2601-5FE4DDA72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3A50231-14BC-1BD6-4B43-EBEA36C5D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F26DC22-C107-6BF7-34D3-EC7A5EB1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3CD612-D794-9B59-399A-5AA7AD1C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E997032-792C-2C90-22F4-F9E4236A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01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ABCB0A-2E52-618E-9985-082F4B20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7BF2AF8-A08C-430F-2A22-8857BDE59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E7E2D69-E928-D668-62D3-CAD51C442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CCE728E-4618-E087-4ED1-309C6CA03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E50B58A-57B7-F044-483B-4ED1752FA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31941B-0026-E212-535C-56447CE7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93F3A4D-5480-2B46-9EE6-35E636F5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3756432-7993-56C4-FDEE-58E3214E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41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2D55B1-22DE-8BBE-7414-855FD3AA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B891D8B-10FB-AFC7-8F3C-EED0233E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8B9E38-3EFA-555C-AB9A-E686409E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7C206A1-56A0-79B2-B028-9C187C63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58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2BAC39E-7DE4-94DA-F206-393A84A5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C9CCBD3-EE91-29F0-B661-A4C52194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6211379-0D71-5B95-404D-E85D2135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06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8DE949-CF35-C095-AAAE-C88CA266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6E1323-8045-662A-23CE-D5A978C05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D3BFB75-2CBB-B965-9F29-E496D1A30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1512275-86B7-2B16-D9B8-656DAE9A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FE6D11-B7DE-DBF0-5D97-D59E7410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E0BA9C3-A9D5-1296-3136-D2B8088D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99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01EAE0-06B9-E3E1-3885-A2F20CF7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DA644F4-DBC6-796D-8F39-B8F7D9254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D52EE7-CD67-61E4-2E64-29BA07521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8B7812-73E1-E56A-9D87-D6C74713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414F7F2-67A7-9330-5B0B-C97D732C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E33B89-D9B3-E612-A106-1979921E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9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270C70F-6295-DF6C-550D-0EF64480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419F67-AEAA-D748-16AF-0B5B8201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4F3E10-4379-797E-73A7-C8D7EAC73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3EBDD-7841-4B45-9415-C77F2E299496}" type="datetimeFigureOut">
              <a:rPr lang="tr-TR" smtClean="0"/>
              <a:t>24.01.2023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7A6204-F258-6785-D8E1-F0905F84B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FC8C37-1453-8272-9205-7219C1F48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F8AB-7554-B448-B6A7-BAF885470C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8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D56A35-8B9F-02AD-6F01-84B4A7A50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83" y="643467"/>
            <a:ext cx="8538033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93FCDF0-7B90-F7C2-8362-86BD4091C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509" y="0"/>
            <a:ext cx="7716982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F2174B6-BF45-8892-18EC-02D14D5D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3000"/>
              <a:t>RELAPS/REFRAKTER HL HASTALARINDA SALVAJ TEDAVİNİN BİR PARÇASI OLARAK RT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679E417-7969-62EB-9B60-45C26EB79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748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37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D4B181-424F-2097-3202-024427E6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YÜKSEK DOZ KT VE ASCT İÇİ UYGUN OLAN HASTALARDA RT ENDİKASYONLARI VE ZAMANI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C0658F-4E44-D9E9-5BBF-63E0636AB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07ADC1D-4B30-56B4-93BD-A072554AD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055" y="640080"/>
            <a:ext cx="630909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8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5291AB5C-1F36-A5E0-5D30-F3E3245B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YÜKSEK DOZ KT VE ASCT İÇİ UYGUN OLAN HASTALARDA RT ENDİKASYONLARI VE ZAMANI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3EF92B-6D40-8A0F-8346-93C49ED37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PRE-SCT RT AVANTAJLARI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1- </a:t>
            </a:r>
            <a:r>
              <a:rPr lang="tr-TR" sz="1800" dirty="0" err="1">
                <a:solidFill>
                  <a:schemeClr val="tx2"/>
                </a:solidFill>
              </a:rPr>
              <a:t>Tx</a:t>
            </a:r>
            <a:r>
              <a:rPr lang="tr-TR" sz="1800" dirty="0">
                <a:solidFill>
                  <a:schemeClr val="tx2"/>
                </a:solidFill>
              </a:rPr>
              <a:t> öncesi maksimal </a:t>
            </a:r>
            <a:r>
              <a:rPr lang="tr-TR" sz="1800" dirty="0" err="1">
                <a:solidFill>
                  <a:schemeClr val="tx2"/>
                </a:solidFill>
              </a:rPr>
              <a:t>sitoredüksiyon</a:t>
            </a:r>
            <a:endParaRPr lang="tr-TR" sz="18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2- Standart KT sonrası post-KT+RT(daha az volüm) sonra yüksek doz KT+ASCT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3- PRE-SCT RT , POST-SCT RT ve </a:t>
            </a:r>
            <a:r>
              <a:rPr lang="tr-TR" sz="1800" dirty="0" err="1">
                <a:solidFill>
                  <a:schemeClr val="tx2"/>
                </a:solidFill>
              </a:rPr>
              <a:t>immunoterapinin</a:t>
            </a:r>
            <a:r>
              <a:rPr lang="tr-TR" sz="1800" dirty="0">
                <a:solidFill>
                  <a:schemeClr val="tx2"/>
                </a:solidFill>
              </a:rPr>
              <a:t> optimal sıralaması bilinmediğinden SCT sonrası </a:t>
            </a:r>
            <a:r>
              <a:rPr lang="tr-TR" sz="1800" dirty="0" err="1">
                <a:solidFill>
                  <a:schemeClr val="tx2"/>
                </a:solidFill>
              </a:rPr>
              <a:t>rezidüel</a:t>
            </a:r>
            <a:r>
              <a:rPr lang="tr-TR" sz="1800" dirty="0">
                <a:solidFill>
                  <a:schemeClr val="tx2"/>
                </a:solidFill>
              </a:rPr>
              <a:t> hastalığı olan hastalarda bu endişeyi ortadan kaldırır.</a:t>
            </a:r>
          </a:p>
        </p:txBody>
      </p:sp>
    </p:spTree>
    <p:extLst>
      <p:ext uri="{BB962C8B-B14F-4D97-AF65-F5344CB8AC3E}">
        <p14:creationId xmlns:p14="http://schemas.microsoft.com/office/powerpoint/2010/main" val="324730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52E6E57E-3A4D-343D-8EFC-E2285589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YÜKSEK DOZ KT VE ASCT İÇİ UYGUN OLAN HASTALARDA RT ENDİKASYONLARI VE ZAMANI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A338C7-EE6B-3088-59E4-49EEDCE4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PRE-SCT RT DEZAVANTAJLARI</a:t>
            </a:r>
          </a:p>
          <a:p>
            <a:pPr marL="0" indent="0">
              <a:lnSpc>
                <a:spcPct val="100000"/>
              </a:lnSpc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1- Tedavi rejiminin başlanmasındaki ılımlı bir gecikme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 ışınlanmayan bölgelerde hastalık </a:t>
            </a:r>
            <a:r>
              <a:rPr lang="tr-TR" sz="1800" dirty="0" err="1">
                <a:solidFill>
                  <a:schemeClr val="tx2"/>
                </a:solidFill>
              </a:rPr>
              <a:t>progresyonuna</a:t>
            </a:r>
            <a:endParaRPr lang="tr-TR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 neden olabilir ancak bu radyoterapinin amacı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 kurtarma veya </a:t>
            </a:r>
            <a:r>
              <a:rPr lang="tr-TR" sz="1800" dirty="0" err="1">
                <a:solidFill>
                  <a:schemeClr val="tx2"/>
                </a:solidFill>
              </a:rPr>
              <a:t>sitoredüksiyondur</a:t>
            </a:r>
            <a:r>
              <a:rPr lang="tr-TR" sz="1800" dirty="0">
                <a:solidFill>
                  <a:schemeClr val="tx2"/>
                </a:solidFill>
              </a:rPr>
              <a:t>. Dolayısıyla  gerçek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 bir gecikme değildir. </a:t>
            </a:r>
            <a:r>
              <a:rPr lang="tr-TR" sz="1800" dirty="0" err="1">
                <a:solidFill>
                  <a:schemeClr val="tx2"/>
                </a:solidFill>
              </a:rPr>
              <a:t>Akselere</a:t>
            </a:r>
            <a:r>
              <a:rPr lang="tr-TR" sz="1800" dirty="0">
                <a:solidFill>
                  <a:schemeClr val="tx2"/>
                </a:solidFill>
              </a:rPr>
              <a:t> şekilde verilebilir.</a:t>
            </a:r>
          </a:p>
          <a:p>
            <a:pPr marL="0" indent="0">
              <a:lnSpc>
                <a:spcPct val="100000"/>
              </a:lnSpc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2- Peri-</a:t>
            </a:r>
            <a:r>
              <a:rPr lang="tr-TR" sz="1800" dirty="0" err="1">
                <a:solidFill>
                  <a:schemeClr val="tx2"/>
                </a:solidFill>
              </a:rPr>
              <a:t>tx</a:t>
            </a:r>
            <a:r>
              <a:rPr lang="tr-TR" sz="1800" dirty="0">
                <a:solidFill>
                  <a:schemeClr val="tx2"/>
                </a:solidFill>
              </a:rPr>
              <a:t>  RT ye </a:t>
            </a:r>
            <a:r>
              <a:rPr lang="tr-TR" sz="1800" dirty="0" err="1">
                <a:solidFill>
                  <a:schemeClr val="tx2"/>
                </a:solidFill>
              </a:rPr>
              <a:t>sekonder</a:t>
            </a:r>
            <a:r>
              <a:rPr lang="tr-TR" sz="1800" dirty="0">
                <a:solidFill>
                  <a:schemeClr val="tx2"/>
                </a:solidFill>
              </a:rPr>
              <a:t> artmış </a:t>
            </a:r>
            <a:r>
              <a:rPr lang="tr-TR" sz="1800" dirty="0" err="1">
                <a:solidFill>
                  <a:schemeClr val="tx2"/>
                </a:solidFill>
              </a:rPr>
              <a:t>pnömoni</a:t>
            </a:r>
            <a:r>
              <a:rPr lang="tr-TR" sz="1800" dirty="0">
                <a:solidFill>
                  <a:schemeClr val="tx2"/>
                </a:solidFill>
              </a:rPr>
              <a:t>, </a:t>
            </a:r>
            <a:r>
              <a:rPr lang="tr-TR" sz="1800" dirty="0" err="1">
                <a:solidFill>
                  <a:schemeClr val="tx2"/>
                </a:solidFill>
              </a:rPr>
              <a:t>hepatik</a:t>
            </a:r>
            <a:endParaRPr lang="tr-TR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 sinüzoidal </a:t>
            </a:r>
            <a:r>
              <a:rPr lang="tr-TR" sz="1800" dirty="0" err="1">
                <a:solidFill>
                  <a:schemeClr val="tx2"/>
                </a:solidFill>
              </a:rPr>
              <a:t>obs</a:t>
            </a:r>
            <a:r>
              <a:rPr lang="tr-TR" sz="1800" dirty="0">
                <a:solidFill>
                  <a:schemeClr val="tx2"/>
                </a:solidFill>
              </a:rPr>
              <a:t>. Sendromu, dermatit, </a:t>
            </a:r>
            <a:r>
              <a:rPr lang="tr-TR" sz="1800" dirty="0" err="1">
                <a:solidFill>
                  <a:schemeClr val="tx2"/>
                </a:solidFill>
              </a:rPr>
              <a:t>mukozit</a:t>
            </a:r>
            <a:r>
              <a:rPr lang="tr-TR" sz="1800" dirty="0">
                <a:solidFill>
                  <a:schemeClr val="tx2"/>
                </a:solidFill>
              </a:rPr>
              <a:t>, </a:t>
            </a:r>
            <a:r>
              <a:rPr lang="tr-TR" sz="1800" dirty="0" err="1">
                <a:solidFill>
                  <a:schemeClr val="tx2"/>
                </a:solidFill>
              </a:rPr>
              <a:t>enterit</a:t>
            </a:r>
            <a:endParaRPr lang="tr-TR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solidFill>
                  <a:schemeClr val="tx2"/>
                </a:solidFill>
              </a:rPr>
              <a:t>(Bu yan etkilerin çoğu modern ISRT ile engellenebilir)</a:t>
            </a:r>
          </a:p>
        </p:txBody>
      </p:sp>
    </p:spTree>
    <p:extLst>
      <p:ext uri="{BB962C8B-B14F-4D97-AF65-F5344CB8AC3E}">
        <p14:creationId xmlns:p14="http://schemas.microsoft.com/office/powerpoint/2010/main" val="377742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E370ECC4-DB8A-6954-9A50-62940CA0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YÜKSEK DOZ KT VE ASCT İÇİ UYGUN OLAN HASTALARDA RT ENDİKASYONLARI VE ZAMANI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5CD1E1-33FB-D19A-4C63-99A421A5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tx2"/>
                </a:solidFill>
              </a:rPr>
              <a:t>POST-SCT RT AVANTAJLARI</a:t>
            </a:r>
          </a:p>
          <a:p>
            <a:pPr marL="0" indent="0"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1800" dirty="0">
                <a:solidFill>
                  <a:schemeClr val="tx2"/>
                </a:solidFill>
              </a:rPr>
              <a:t>1- Tüm sistemik tedavilere yanıt tam anlamıyla görüleceği için  RT volümü ve dozu olabildiğince azaltılabilir.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2"/>
                </a:solidFill>
              </a:rPr>
              <a:t>2- hastalık yükü çok az olduğundan uygun dozda RT tüm mikroskobik hastalığı yok edebilir.</a:t>
            </a:r>
          </a:p>
          <a:p>
            <a:pPr marL="0" indent="0"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1800" dirty="0">
                <a:solidFill>
                  <a:schemeClr val="tx2"/>
                </a:solidFill>
              </a:rPr>
              <a:t>POST-SCT RT DEZAVANTAJLARI</a:t>
            </a:r>
          </a:p>
          <a:p>
            <a:pPr marL="0" indent="0"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1800" dirty="0">
                <a:solidFill>
                  <a:schemeClr val="tx2"/>
                </a:solidFill>
              </a:rPr>
              <a:t>1- SCT sonrası iyileşme dönemi uzun süren hastalarda RT </a:t>
            </a:r>
            <a:r>
              <a:rPr lang="tr-TR" sz="1800" dirty="0" err="1">
                <a:solidFill>
                  <a:schemeClr val="tx2"/>
                </a:solidFill>
              </a:rPr>
              <a:t>nin</a:t>
            </a:r>
            <a:r>
              <a:rPr lang="tr-TR" sz="1800" dirty="0">
                <a:solidFill>
                  <a:schemeClr val="tx2"/>
                </a:solidFill>
              </a:rPr>
              <a:t> etkinliği azalabilir.</a:t>
            </a:r>
          </a:p>
        </p:txBody>
      </p:sp>
    </p:spTree>
    <p:extLst>
      <p:ext uri="{BB962C8B-B14F-4D97-AF65-F5344CB8AC3E}">
        <p14:creationId xmlns:p14="http://schemas.microsoft.com/office/powerpoint/2010/main" val="318558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F39C6401-D8BF-55C8-6F1D-CA03754D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YÜKSEK DOZ KT VE ASCT İÇİ UYGUN OLAN HASTALARDA RT ENDİKASYONLARI VE ZAMANI</a:t>
            </a:r>
            <a:endParaRPr lang="tr-TR" sz="3600">
              <a:solidFill>
                <a:schemeClr val="tx2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EBF7A5-0C73-DE01-9559-D144C6A6B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tx2"/>
                </a:solidFill>
              </a:rPr>
              <a:t>Standart doz KT sonrası-ISRT öncesi veya  SCT sonrası PET CT çekilmesi, RT doz ve volümü değiştireceğinden önerilmektedir.</a:t>
            </a:r>
          </a:p>
          <a:p>
            <a:pPr marL="0" indent="0"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1800" dirty="0">
                <a:solidFill>
                  <a:schemeClr val="tx2"/>
                </a:solidFill>
              </a:rPr>
              <a:t>PRE-SCT RT , KT sonrası mümkün en kısa zamanda başlanmalıdır.</a:t>
            </a:r>
          </a:p>
          <a:p>
            <a:pPr marL="0" indent="0"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1800" dirty="0">
                <a:solidFill>
                  <a:schemeClr val="tx2"/>
                </a:solidFill>
              </a:rPr>
              <a:t>Kök hücre toplanması kurtarma </a:t>
            </a:r>
            <a:r>
              <a:rPr lang="tr-TR" sz="1800" dirty="0" err="1">
                <a:solidFill>
                  <a:schemeClr val="tx2"/>
                </a:solidFill>
              </a:rPr>
              <a:t>RT’sinden</a:t>
            </a:r>
            <a:r>
              <a:rPr lang="tr-TR" sz="1800" dirty="0">
                <a:solidFill>
                  <a:schemeClr val="tx2"/>
                </a:solidFill>
              </a:rPr>
              <a:t> önce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406319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0A1527E-794D-8229-54CB-227E0F8B6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84300"/>
            <a:ext cx="10905066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5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2C6DD3-584A-0C1F-71FC-8A3C646FD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476" b="9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DF84CA-4C7D-625B-1E9E-7DC94547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RAO DOZ LİMİTLERİ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95CD7D6E-7C18-D551-1B5E-D55410ABE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1576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0575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F6260E-4F35-B98B-4079-4C55AAEE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tr-TR" sz="4800"/>
              <a:t>RT TEKNİĞİ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B68DC0C5-3260-853E-5B28-CAC435E2C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11410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37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BA9B0EE-534B-9DDE-A7BA-25FC01F8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GİRİŞ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BE9882-A9CC-ECE9-4840-36666B1F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200"/>
              <a:t>HL çoğunlukla tedavi edilebilir bir </a:t>
            </a:r>
            <a:r>
              <a:rPr lang="tr-TR" sz="2200" err="1"/>
              <a:t>malignitedir</a:t>
            </a:r>
            <a:endParaRPr lang="tr-TR" sz="2200"/>
          </a:p>
          <a:p>
            <a:pPr marL="0" indent="0">
              <a:buNone/>
            </a:pPr>
            <a:endParaRPr lang="tr-TR" sz="2200"/>
          </a:p>
          <a:p>
            <a:pPr marL="0" indent="0">
              <a:buNone/>
            </a:pPr>
            <a:r>
              <a:rPr lang="tr-TR" sz="2200"/>
              <a:t>Standart tedavi yaklaşımları bugüne dek tek RT’ den , kombine tedavi veya tek başına KT olarak değişmiştir.</a:t>
            </a:r>
          </a:p>
          <a:p>
            <a:pPr marL="0" indent="0">
              <a:buNone/>
            </a:pPr>
            <a:endParaRPr lang="tr-TR" sz="2200"/>
          </a:p>
          <a:p>
            <a:pPr marL="0" indent="0">
              <a:buNone/>
            </a:pPr>
            <a:r>
              <a:rPr lang="tr-TR" sz="2200"/>
              <a:t>PET-CT tedavi ve takibin ayrılmaz parçası haline gelmiştir.</a:t>
            </a:r>
          </a:p>
          <a:p>
            <a:pPr marL="0" indent="0">
              <a:buNone/>
            </a:pPr>
            <a:endParaRPr lang="tr-TR" sz="2200"/>
          </a:p>
          <a:p>
            <a:pPr marL="0" indent="0">
              <a:buNone/>
            </a:pPr>
            <a:r>
              <a:rPr lang="tr-TR" sz="2200"/>
              <a:t>EORTC/LYSA/H10 gibi </a:t>
            </a:r>
            <a:r>
              <a:rPr lang="tr-TR" sz="2200" err="1"/>
              <a:t>randomize</a:t>
            </a:r>
            <a:r>
              <a:rPr lang="tr-TR" sz="2200"/>
              <a:t> çalışmalarda RT </a:t>
            </a:r>
            <a:r>
              <a:rPr lang="tr-TR" sz="2200" err="1"/>
              <a:t>nin</a:t>
            </a:r>
            <a:r>
              <a:rPr lang="tr-TR" sz="2200"/>
              <a:t> uygulanabilirliği değerlendirilmiştir.</a:t>
            </a:r>
          </a:p>
          <a:p>
            <a:pPr marL="0" indent="0">
              <a:buNone/>
            </a:pPr>
            <a:endParaRPr lang="tr-TR" sz="2200"/>
          </a:p>
          <a:p>
            <a:pPr marL="0" indent="0">
              <a:buNone/>
            </a:pPr>
            <a:r>
              <a:rPr lang="tr-TR" sz="2200" err="1"/>
              <a:t>Monoklonal</a:t>
            </a:r>
            <a:r>
              <a:rPr lang="tr-TR" sz="2200"/>
              <a:t> antikorlar ve </a:t>
            </a:r>
            <a:r>
              <a:rPr lang="tr-TR" sz="2200" err="1"/>
              <a:t>checkpoint</a:t>
            </a:r>
            <a:r>
              <a:rPr lang="tr-TR" sz="2200"/>
              <a:t> inhibitörler gibi yeni yaklaşımlar ile tedavi edilemeyen hastalık oranı oldukça azalmıştır.</a:t>
            </a:r>
          </a:p>
          <a:p>
            <a:pPr marL="0" indent="0">
              <a:buNone/>
            </a:pPr>
            <a:endParaRPr lang="tr-TR" sz="2200"/>
          </a:p>
        </p:txBody>
      </p:sp>
    </p:spTree>
    <p:extLst>
      <p:ext uri="{BB962C8B-B14F-4D97-AF65-F5344CB8AC3E}">
        <p14:creationId xmlns:p14="http://schemas.microsoft.com/office/powerpoint/2010/main" val="2769628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5D2E56F-084A-50FE-A8A3-7BD41BB5B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581891"/>
            <a:ext cx="11237975" cy="56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8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119F807-D474-5F9D-7DFE-8DC53EDA2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1177635"/>
            <a:ext cx="11237976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A68D6C4-D470-CE34-4F83-27FC2EB16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983674"/>
            <a:ext cx="11237975" cy="475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29FDFD1-8289-BDD1-9E52-0C5A8DC74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637309"/>
            <a:ext cx="11237976" cy="56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4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626C3B6-75C4-D32A-8F55-8C1BC5D82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748145"/>
            <a:ext cx="11237976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77A82D2-6FF3-AA6F-2B69-91DBB684D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1122218"/>
            <a:ext cx="11237975" cy="46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3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A5834B2-7922-C802-948E-61987533B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581890"/>
            <a:ext cx="11237975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0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DC3A80-11ED-ED07-BD92-8D1D69C0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506358"/>
          </a:xfrm>
        </p:spPr>
        <p:txBody>
          <a:bodyPr>
            <a:normAutofit/>
          </a:bodyPr>
          <a:lstStyle/>
          <a:p>
            <a:r>
              <a:rPr lang="tr-TR" sz="3100" dirty="0"/>
              <a:t>YENİ TEDAVİLER( HEDEFE YÖNEİK AJANLAR VE İMMÜNOTERAPİLER)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3ED92C9-0010-17A8-710B-24C645DDC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20976"/>
              </p:ext>
            </p:extLst>
          </p:nvPr>
        </p:nvGraphicFramePr>
        <p:xfrm>
          <a:off x="5285232" y="722376"/>
          <a:ext cx="626364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49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F4D4B17-8F93-EF92-E111-9090D366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tr-TR" sz="2400">
                <a:solidFill>
                  <a:srgbClr val="FFFFFF"/>
                </a:solidFill>
              </a:rPr>
              <a:t>YENİ TEDAVİLER( HEDEFE YÖNEİK AJANLAR VE İMMÜNOTERAPİLER)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57620FD-D20B-F63C-10BE-81270EBA5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733822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801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05BE0C-35C2-6BE8-013C-151E7552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64F51C-CF44-D91D-10E1-F0010A3E0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err="1"/>
              <a:t>HL’nın</a:t>
            </a:r>
            <a:r>
              <a:rPr lang="tr-TR" dirty="0"/>
              <a:t> kür olması yönündeki çabalar kemoterapi ve RT </a:t>
            </a:r>
            <a:r>
              <a:rPr lang="tr-TR" dirty="0" err="1"/>
              <a:t>nin</a:t>
            </a:r>
            <a:r>
              <a:rPr lang="tr-TR" dirty="0"/>
              <a:t> birlikte kullanımını artırmıştır.</a:t>
            </a:r>
          </a:p>
          <a:p>
            <a:pPr marL="0" indent="0">
              <a:buNone/>
            </a:pPr>
            <a:r>
              <a:rPr lang="tr-TR" dirty="0"/>
              <a:t>Sonuç olarak, </a:t>
            </a:r>
            <a:r>
              <a:rPr lang="tr-TR" dirty="0" err="1"/>
              <a:t>relaps</a:t>
            </a:r>
            <a:r>
              <a:rPr lang="tr-TR" dirty="0"/>
              <a:t>/</a:t>
            </a:r>
            <a:r>
              <a:rPr lang="tr-TR" dirty="0" err="1"/>
              <a:t>refrakter</a:t>
            </a:r>
            <a:r>
              <a:rPr lang="tr-TR" dirty="0"/>
              <a:t> </a:t>
            </a:r>
            <a:r>
              <a:rPr lang="tr-TR" dirty="0" err="1"/>
              <a:t>HL’da</a:t>
            </a:r>
            <a:r>
              <a:rPr lang="tr-TR" dirty="0"/>
              <a:t> biyolojik deneyimleri yeni tedavilere dönüştürme yeteneği, her ikisi için de </a:t>
            </a:r>
            <a:r>
              <a:rPr lang="tr-TR" dirty="0" err="1"/>
              <a:t>terapötik</a:t>
            </a:r>
            <a:r>
              <a:rPr lang="tr-TR" dirty="0"/>
              <a:t> açıdan avantaj sağladı.</a:t>
            </a:r>
          </a:p>
          <a:p>
            <a:pPr marL="0" indent="0">
              <a:buNone/>
            </a:pPr>
            <a:r>
              <a:rPr lang="tr-TR" dirty="0"/>
              <a:t>Son yıllardaki HL </a:t>
            </a:r>
            <a:r>
              <a:rPr lang="tr-TR" dirty="0" err="1"/>
              <a:t>daki</a:t>
            </a:r>
            <a:r>
              <a:rPr lang="tr-TR" dirty="0"/>
              <a:t> RT deneyimleri, RT </a:t>
            </a:r>
            <a:r>
              <a:rPr lang="tr-TR" dirty="0" err="1"/>
              <a:t>nin</a:t>
            </a:r>
            <a:r>
              <a:rPr lang="tr-TR" dirty="0"/>
              <a:t>  lokal kontroldeki </a:t>
            </a:r>
            <a:r>
              <a:rPr lang="tr-TR" dirty="0" err="1"/>
              <a:t>etkiliğini</a:t>
            </a:r>
            <a:r>
              <a:rPr lang="tr-TR" dirty="0"/>
              <a:t> kanıtlamıştır.</a:t>
            </a:r>
          </a:p>
          <a:p>
            <a:pPr marL="0" indent="0">
              <a:buNone/>
            </a:pPr>
            <a:r>
              <a:rPr lang="tr-TR" dirty="0" err="1"/>
              <a:t>Primer</a:t>
            </a:r>
            <a:r>
              <a:rPr lang="tr-TR" dirty="0"/>
              <a:t> veya </a:t>
            </a:r>
            <a:r>
              <a:rPr lang="tr-TR" dirty="0" err="1"/>
              <a:t>relaps</a:t>
            </a:r>
            <a:r>
              <a:rPr lang="tr-TR" dirty="0"/>
              <a:t>/</a:t>
            </a:r>
            <a:r>
              <a:rPr lang="tr-TR" dirty="0" err="1"/>
              <a:t>refrakter</a:t>
            </a:r>
            <a:r>
              <a:rPr lang="tr-TR" dirty="0"/>
              <a:t> </a:t>
            </a:r>
            <a:r>
              <a:rPr lang="tr-TR" dirty="0" err="1"/>
              <a:t>HL’da</a:t>
            </a:r>
            <a:r>
              <a:rPr lang="tr-TR" dirty="0"/>
              <a:t> hangi hasta grubunun RT ihtiyacı olduğu belirlenmelidir.</a:t>
            </a:r>
          </a:p>
          <a:p>
            <a:pPr marL="0" indent="0">
              <a:buNone/>
            </a:pPr>
            <a:r>
              <a:rPr lang="tr-TR" dirty="0"/>
              <a:t>HL tedavisine giderek daha fazla kişiselleştirilmiş yaklaşımlar yaratmaya çalışırken, tedavi yaklaşımlarımızı rasyonel bir şekilde entegre etmemiz gerekiyor.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670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8BAB37B-9661-F07A-3F39-87668EAD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GİRİŞ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133F97-548E-E7CB-9F66-F7FD12358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dirty="0"/>
              <a:t>Erken evrede  </a:t>
            </a:r>
            <a:r>
              <a:rPr lang="tr-TR" dirty="0" err="1"/>
              <a:t>relaps</a:t>
            </a:r>
            <a:r>
              <a:rPr lang="tr-TR" dirty="0"/>
              <a:t> oranı %5-10 iken ileri evrede bu oran%30-40 </a:t>
            </a:r>
            <a:r>
              <a:rPr lang="tr-TR" dirty="0" err="1"/>
              <a:t>lara</a:t>
            </a:r>
            <a:r>
              <a:rPr lang="tr-TR" dirty="0"/>
              <a:t> çıkmaktadır.</a:t>
            </a:r>
          </a:p>
          <a:p>
            <a:pPr marL="0" indent="0">
              <a:buNone/>
            </a:pPr>
            <a:r>
              <a:rPr lang="tr-TR" dirty="0" err="1"/>
              <a:t>Refrakter</a:t>
            </a:r>
            <a:r>
              <a:rPr lang="tr-TR" dirty="0"/>
              <a:t> HL %10 hastada görülebilmektedir.</a:t>
            </a:r>
          </a:p>
          <a:p>
            <a:pPr marL="0" indent="0">
              <a:buNone/>
            </a:pPr>
            <a:r>
              <a:rPr lang="tr-TR" dirty="0" err="1"/>
              <a:t>Relaps</a:t>
            </a:r>
            <a:r>
              <a:rPr lang="tr-TR" dirty="0"/>
              <a:t> hastaların %50 sinde yüksek doz </a:t>
            </a:r>
            <a:r>
              <a:rPr lang="tr-TR" dirty="0" err="1"/>
              <a:t>salvaj</a:t>
            </a:r>
            <a:r>
              <a:rPr lang="tr-TR" dirty="0"/>
              <a:t> kemoterapisi ve kök hücre nakli(ASCT) ile kür sağlanabilmektedir.</a:t>
            </a:r>
          </a:p>
          <a:p>
            <a:pPr marL="0" indent="0">
              <a:buNone/>
            </a:pPr>
            <a:r>
              <a:rPr lang="tr-TR" dirty="0"/>
              <a:t>Özellikle ASCT sonrası dirençli hastalıkta </a:t>
            </a:r>
            <a:r>
              <a:rPr lang="tr-TR" dirty="0" err="1"/>
              <a:t>prognoz</a:t>
            </a:r>
            <a:r>
              <a:rPr lang="tr-TR" dirty="0"/>
              <a:t> iç karartıcıdır.</a:t>
            </a:r>
          </a:p>
          <a:p>
            <a:pPr marL="0" indent="0">
              <a:buNone/>
            </a:pPr>
            <a:r>
              <a:rPr lang="tr-TR" dirty="0"/>
              <a:t>Biyopsi ile kanıtlanmış </a:t>
            </a:r>
            <a:r>
              <a:rPr lang="tr-TR" dirty="0" err="1"/>
              <a:t>relaps</a:t>
            </a:r>
            <a:r>
              <a:rPr lang="tr-TR" dirty="0"/>
              <a:t>/</a:t>
            </a:r>
            <a:r>
              <a:rPr lang="tr-TR" dirty="0" err="1"/>
              <a:t>refrakter</a:t>
            </a:r>
            <a:r>
              <a:rPr lang="tr-TR" dirty="0"/>
              <a:t> HL da genel yaklaşım hastanın transplantasyon için uygun olup olmadığını değerlendirmektir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4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274149-87DF-1FED-203C-7A7D6136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GİRİŞ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02DB66-9AEF-1D85-AFDF-00CFF067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dirty="0"/>
              <a:t>Yüksek riskli hastalar (erken veya </a:t>
            </a:r>
            <a:r>
              <a:rPr lang="tr-TR" dirty="0" err="1"/>
              <a:t>ekstranodal</a:t>
            </a:r>
            <a:r>
              <a:rPr lang="tr-TR" dirty="0"/>
              <a:t>) </a:t>
            </a:r>
            <a:r>
              <a:rPr lang="tr-TR" dirty="0" err="1"/>
              <a:t>transplanasyo</a:t>
            </a:r>
            <a:r>
              <a:rPr lang="tr-TR" dirty="0"/>
              <a:t> sonrası </a:t>
            </a:r>
            <a:r>
              <a:rPr lang="tr-TR" dirty="0" err="1"/>
              <a:t>Brentüksimab</a:t>
            </a:r>
            <a:r>
              <a:rPr lang="tr-TR" dirty="0"/>
              <a:t> </a:t>
            </a:r>
            <a:r>
              <a:rPr lang="tr-TR" dirty="0" err="1"/>
              <a:t>vedotin</a:t>
            </a:r>
            <a:r>
              <a:rPr lang="tr-TR" dirty="0"/>
              <a:t> için değerlendirilebilir.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rehberde amaç radyoterapinin </a:t>
            </a:r>
            <a:r>
              <a:rPr lang="tr-TR" dirty="0" err="1"/>
              <a:t>relaps</a:t>
            </a:r>
            <a:r>
              <a:rPr lang="tr-TR" dirty="0"/>
              <a:t>/</a:t>
            </a:r>
            <a:r>
              <a:rPr lang="tr-TR" dirty="0" err="1"/>
              <a:t>refrakter</a:t>
            </a:r>
            <a:r>
              <a:rPr lang="tr-TR" dirty="0"/>
              <a:t> </a:t>
            </a:r>
            <a:r>
              <a:rPr lang="tr-TR" dirty="0" err="1"/>
              <a:t>hastalıkda</a:t>
            </a:r>
            <a:r>
              <a:rPr lang="tr-TR" dirty="0"/>
              <a:t> doz, volüm ve zamanlamasını dikkate alarak tedavi sürecine </a:t>
            </a:r>
            <a:r>
              <a:rPr lang="tr-TR" dirty="0" err="1"/>
              <a:t>integrasyonunu</a:t>
            </a:r>
            <a:r>
              <a:rPr lang="tr-TR" dirty="0"/>
              <a:t> sağlamaktır.</a:t>
            </a:r>
          </a:p>
        </p:txBody>
      </p:sp>
    </p:spTree>
    <p:extLst>
      <p:ext uri="{BB962C8B-B14F-4D97-AF65-F5344CB8AC3E}">
        <p14:creationId xmlns:p14="http://schemas.microsoft.com/office/powerpoint/2010/main" val="398132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9D5717-0048-216A-A51C-3A7067A7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METOD</a:t>
            </a:r>
            <a:endParaRPr lang="tr-TR" dirty="0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1360C3D0-EE96-BC8A-69C8-E2B8646C55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44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FE4A8AB-3B79-C57A-8112-39C61459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 dirty="0"/>
              <a:t>REKRAKTER VE RELAPS HL TANIMI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D3DAEA1-56E1-303C-3BA4-DD9930F6E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2334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17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35EFC2-6D77-4DBD-A454-001EB7EB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/>
              <a:t>REKRAKTER VE RELAPS HL TANIMI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02BA2CF-4ECE-8BA8-F40E-D5A5FDACE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6649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919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80BDA69-6E3A-5C35-45EF-D9D87E84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3000" dirty="0"/>
              <a:t>RELAPS/REFRAKTER HL HASTALARINDA SALVAJ TEDAVİNİN BİR PARÇASI OLARAK RT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68CB7FA-8B59-E8F6-C204-E9A79CE44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1108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30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1E06646-B89F-53D8-55B0-DDE2FBB3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3000"/>
              <a:t>RELAPS/REFRAKTER HL HASTALARINDA SALVAJ TEDAVİNİN BİR PARÇASI OLARAK RT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0EE049D-8732-628F-DE88-45B912614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94364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94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4545</TotalTime>
  <Words>1149</Words>
  <Application>Microsoft Macintosh PowerPoint</Application>
  <PresentationFormat>Geniş ekran</PresentationFormat>
  <Paragraphs>122</Paragraphs>
  <Slides>29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Sunusu</vt:lpstr>
      <vt:lpstr>GİRİŞ</vt:lpstr>
      <vt:lpstr>GİRİŞ</vt:lpstr>
      <vt:lpstr>GİRİŞ</vt:lpstr>
      <vt:lpstr>METOD</vt:lpstr>
      <vt:lpstr>REKRAKTER VE RELAPS HL TANIMI</vt:lpstr>
      <vt:lpstr>REKRAKTER VE RELAPS HL TANIMI</vt:lpstr>
      <vt:lpstr>RELAPS/REFRAKTER HL HASTALARINDA SALVAJ TEDAVİNİN BİR PARÇASI OLARAK RT</vt:lpstr>
      <vt:lpstr>RELAPS/REFRAKTER HL HASTALARINDA SALVAJ TEDAVİNİN BİR PARÇASI OLARAK RT</vt:lpstr>
      <vt:lpstr>PowerPoint Sunusu</vt:lpstr>
      <vt:lpstr>RELAPS/REFRAKTER HL HASTALARINDA SALVAJ TEDAVİNİN BİR PARÇASI OLARAK RT</vt:lpstr>
      <vt:lpstr>YÜKSEK DOZ KT VE ASCT İÇİ UYGUN OLAN HASTALARDA RT ENDİKASYONLARI VE ZAMANI</vt:lpstr>
      <vt:lpstr>YÜKSEK DOZ KT VE ASCT İÇİ UYGUN OLAN HASTALARDA RT ENDİKASYONLARI VE ZAMANI</vt:lpstr>
      <vt:lpstr>YÜKSEK DOZ KT VE ASCT İÇİ UYGUN OLAN HASTALARDA RT ENDİKASYONLARI VE ZAMANI</vt:lpstr>
      <vt:lpstr>YÜKSEK DOZ KT VE ASCT İÇİ UYGUN OLAN HASTALARDA RT ENDİKASYONLARI VE ZAMANI</vt:lpstr>
      <vt:lpstr>YÜKSEK DOZ KT VE ASCT İÇİ UYGUN OLAN HASTALARDA RT ENDİKASYONLARI VE ZAMANI</vt:lpstr>
      <vt:lpstr>PowerPoint Sunusu</vt:lpstr>
      <vt:lpstr>RAO DOZ LİMİTLERİ</vt:lpstr>
      <vt:lpstr>RT TEKNİĞİ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YENİ TEDAVİLER( HEDEFE YÖNEİK AJANLAR VE İMMÜNOTERAPİLER)</vt:lpstr>
      <vt:lpstr>YENİ TEDAVİLER( HEDEFE YÖNEİK AJANLAR VE İMMÜNOTERAPİLER)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atasoy</dc:creator>
  <cp:lastModifiedBy>merve atasoy</cp:lastModifiedBy>
  <cp:revision>7</cp:revision>
  <dcterms:created xsi:type="dcterms:W3CDTF">2023-01-17T12:15:56Z</dcterms:created>
  <dcterms:modified xsi:type="dcterms:W3CDTF">2023-01-26T17:32:33Z</dcterms:modified>
</cp:coreProperties>
</file>