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62" r:id="rId3"/>
    <p:sldId id="260" r:id="rId4"/>
    <p:sldId id="261" r:id="rId5"/>
    <p:sldId id="259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4" r:id="rId36"/>
    <p:sldId id="295" r:id="rId37"/>
    <p:sldId id="296" r:id="rId38"/>
    <p:sldId id="293" r:id="rId39"/>
    <p:sldId id="297" r:id="rId4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45"/>
  </p:normalViewPr>
  <p:slideViewPr>
    <p:cSldViewPr snapToGrid="0">
      <p:cViewPr varScale="1">
        <p:scale>
          <a:sx n="112" d="100"/>
          <a:sy n="112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8773F-41C4-42F5-8F64-694B2E7CD2E9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0756693-7EEE-436D-879D-61291A88D1E0}">
      <dgm:prSet/>
      <dgm:spPr/>
      <dgm:t>
        <a:bodyPr/>
        <a:lstStyle/>
        <a:p>
          <a:r>
            <a:rPr lang="tr-TR"/>
            <a:t>NODÜLER SKLEROZAN</a:t>
          </a:r>
          <a:endParaRPr lang="en-US"/>
        </a:p>
      </dgm:t>
    </dgm:pt>
    <dgm:pt modelId="{34C1BCEB-266D-4842-8C30-F299D2EA491A}" type="parTrans" cxnId="{172AE6EC-3707-4C84-822C-B62533CE39A0}">
      <dgm:prSet/>
      <dgm:spPr/>
      <dgm:t>
        <a:bodyPr/>
        <a:lstStyle/>
        <a:p>
          <a:endParaRPr lang="en-US"/>
        </a:p>
      </dgm:t>
    </dgm:pt>
    <dgm:pt modelId="{E0EBED45-B49D-4FC7-BF0A-2FD65566198B}" type="sibTrans" cxnId="{172AE6EC-3707-4C84-822C-B62533CE39A0}">
      <dgm:prSet/>
      <dgm:spPr/>
      <dgm:t>
        <a:bodyPr/>
        <a:lstStyle/>
        <a:p>
          <a:endParaRPr lang="en-US"/>
        </a:p>
      </dgm:t>
    </dgm:pt>
    <dgm:pt modelId="{C9623C58-3691-4C48-8D9F-E5D1837C588D}">
      <dgm:prSet/>
      <dgm:spPr/>
      <dgm:t>
        <a:bodyPr/>
        <a:lstStyle/>
        <a:p>
          <a:r>
            <a:rPr lang="tr-TR"/>
            <a:t>%70</a:t>
          </a:r>
          <a:endParaRPr lang="en-US"/>
        </a:p>
      </dgm:t>
    </dgm:pt>
    <dgm:pt modelId="{509240B4-1FC2-44D6-9851-8402FBB1308C}" type="parTrans" cxnId="{DC6D1EFB-4ADE-41F7-BD03-756DA8E6F165}">
      <dgm:prSet/>
      <dgm:spPr/>
      <dgm:t>
        <a:bodyPr/>
        <a:lstStyle/>
        <a:p>
          <a:endParaRPr lang="en-US"/>
        </a:p>
      </dgm:t>
    </dgm:pt>
    <dgm:pt modelId="{27D74766-4FFF-4CA3-9267-C1A0B71CDD5F}" type="sibTrans" cxnId="{DC6D1EFB-4ADE-41F7-BD03-756DA8E6F165}">
      <dgm:prSet/>
      <dgm:spPr/>
      <dgm:t>
        <a:bodyPr/>
        <a:lstStyle/>
        <a:p>
          <a:endParaRPr lang="en-US"/>
        </a:p>
      </dgm:t>
    </dgm:pt>
    <dgm:pt modelId="{8058280F-6101-42BF-90BD-A3A9D61223A2}">
      <dgm:prSet/>
      <dgm:spPr/>
      <dgm:t>
        <a:bodyPr/>
        <a:lstStyle/>
        <a:p>
          <a:r>
            <a:rPr lang="tr-TR"/>
            <a:t>Genç yetişkin</a:t>
          </a:r>
          <a:endParaRPr lang="en-US"/>
        </a:p>
      </dgm:t>
    </dgm:pt>
    <dgm:pt modelId="{B7364D25-6707-4261-A337-46DE00CBE9F3}" type="parTrans" cxnId="{FE79A378-8BA2-47E0-B63B-920700A7784C}">
      <dgm:prSet/>
      <dgm:spPr/>
      <dgm:t>
        <a:bodyPr/>
        <a:lstStyle/>
        <a:p>
          <a:endParaRPr lang="en-US"/>
        </a:p>
      </dgm:t>
    </dgm:pt>
    <dgm:pt modelId="{F409F5B3-C85D-41BD-9C34-E064A72FD5E0}" type="sibTrans" cxnId="{FE79A378-8BA2-47E0-B63B-920700A7784C}">
      <dgm:prSet/>
      <dgm:spPr/>
      <dgm:t>
        <a:bodyPr/>
        <a:lstStyle/>
        <a:p>
          <a:endParaRPr lang="en-US"/>
        </a:p>
      </dgm:t>
    </dgm:pt>
    <dgm:pt modelId="{C9CD4A62-D954-4FFA-804A-4D8D0D3B62C7}">
      <dgm:prSet/>
      <dgm:spPr/>
      <dgm:t>
        <a:bodyPr/>
        <a:lstStyle/>
        <a:p>
          <a:r>
            <a:rPr lang="tr-TR"/>
            <a:t>İncelmiş ln kapsülünden uzanan skerotik bantlar morfolojisi</a:t>
          </a:r>
          <a:endParaRPr lang="en-US"/>
        </a:p>
      </dgm:t>
    </dgm:pt>
    <dgm:pt modelId="{1571C61A-BC37-4AF1-A8D0-EFC77590CC38}" type="parTrans" cxnId="{6816F84F-6BF0-4F41-B97B-0724A41ABA96}">
      <dgm:prSet/>
      <dgm:spPr/>
      <dgm:t>
        <a:bodyPr/>
        <a:lstStyle/>
        <a:p>
          <a:endParaRPr lang="en-US"/>
        </a:p>
      </dgm:t>
    </dgm:pt>
    <dgm:pt modelId="{12B819D7-8E99-427A-A867-27BAACD53C46}" type="sibTrans" cxnId="{6816F84F-6BF0-4F41-B97B-0724A41ABA96}">
      <dgm:prSet/>
      <dgm:spPr/>
      <dgm:t>
        <a:bodyPr/>
        <a:lstStyle/>
        <a:p>
          <a:endParaRPr lang="en-US"/>
        </a:p>
      </dgm:t>
    </dgm:pt>
    <dgm:pt modelId="{BF85583D-CB85-4F18-9F59-B97AC732156C}">
      <dgm:prSet/>
      <dgm:spPr/>
      <dgm:t>
        <a:bodyPr/>
        <a:lstStyle/>
        <a:p>
          <a:r>
            <a:rPr lang="tr-TR"/>
            <a:t>MİKST SELÜLER</a:t>
          </a:r>
          <a:endParaRPr lang="en-US"/>
        </a:p>
      </dgm:t>
    </dgm:pt>
    <dgm:pt modelId="{BD07C47D-AE3D-4A0D-A50A-18439A7E1294}" type="parTrans" cxnId="{2892D3A2-28B9-4385-96EB-E597549CD833}">
      <dgm:prSet/>
      <dgm:spPr/>
      <dgm:t>
        <a:bodyPr/>
        <a:lstStyle/>
        <a:p>
          <a:endParaRPr lang="en-US"/>
        </a:p>
      </dgm:t>
    </dgm:pt>
    <dgm:pt modelId="{7C12A6D9-B8C1-4A4C-BE09-2999E616A765}" type="sibTrans" cxnId="{2892D3A2-28B9-4385-96EB-E597549CD833}">
      <dgm:prSet/>
      <dgm:spPr/>
      <dgm:t>
        <a:bodyPr/>
        <a:lstStyle/>
        <a:p>
          <a:endParaRPr lang="en-US"/>
        </a:p>
      </dgm:t>
    </dgm:pt>
    <dgm:pt modelId="{BA02C2F8-F91F-487D-AA92-108A47EF4D0F}">
      <dgm:prSet/>
      <dgm:spPr/>
      <dgm:t>
        <a:bodyPr/>
        <a:lstStyle/>
        <a:p>
          <a:r>
            <a:rPr lang="tr-TR"/>
            <a:t>%25</a:t>
          </a:r>
          <a:endParaRPr lang="en-US"/>
        </a:p>
      </dgm:t>
    </dgm:pt>
    <dgm:pt modelId="{B791D142-013F-42D0-92A8-013DB0B61269}" type="parTrans" cxnId="{0A851198-27C8-40C4-B474-3711A15056E4}">
      <dgm:prSet/>
      <dgm:spPr/>
      <dgm:t>
        <a:bodyPr/>
        <a:lstStyle/>
        <a:p>
          <a:endParaRPr lang="en-US"/>
        </a:p>
      </dgm:t>
    </dgm:pt>
    <dgm:pt modelId="{DFC92B86-47B5-4227-A067-10F3AFFF27EE}" type="sibTrans" cxnId="{0A851198-27C8-40C4-B474-3711A15056E4}">
      <dgm:prSet/>
      <dgm:spPr/>
      <dgm:t>
        <a:bodyPr/>
        <a:lstStyle/>
        <a:p>
          <a:endParaRPr lang="en-US"/>
        </a:p>
      </dgm:t>
    </dgm:pt>
    <dgm:pt modelId="{65EEC0FB-220C-45DE-828C-B105A2B5D87F}">
      <dgm:prSet/>
      <dgm:spPr/>
      <dgm:t>
        <a:bodyPr/>
        <a:lstStyle/>
        <a:p>
          <a:r>
            <a:rPr lang="tr-TR"/>
            <a:t>Gelişmekte olan ülkelerde sık</a:t>
          </a:r>
          <a:endParaRPr lang="en-US"/>
        </a:p>
      </dgm:t>
    </dgm:pt>
    <dgm:pt modelId="{779FC482-DBD7-4C8F-B5E7-4C587ACEE972}" type="parTrans" cxnId="{7C76E17E-9F5E-4272-9AE8-7B3229304EF4}">
      <dgm:prSet/>
      <dgm:spPr/>
      <dgm:t>
        <a:bodyPr/>
        <a:lstStyle/>
        <a:p>
          <a:endParaRPr lang="en-US"/>
        </a:p>
      </dgm:t>
    </dgm:pt>
    <dgm:pt modelId="{5A72D540-6EF8-479A-A541-B7CFBD59C472}" type="sibTrans" cxnId="{7C76E17E-9F5E-4272-9AE8-7B3229304EF4}">
      <dgm:prSet/>
      <dgm:spPr/>
      <dgm:t>
        <a:bodyPr/>
        <a:lstStyle/>
        <a:p>
          <a:endParaRPr lang="en-US"/>
        </a:p>
      </dgm:t>
    </dgm:pt>
    <dgm:pt modelId="{D97399CF-D14B-4A8E-9082-37D34869E09D}">
      <dgm:prSet/>
      <dgm:spPr/>
      <dgm:t>
        <a:bodyPr/>
        <a:lstStyle/>
        <a:p>
          <a:r>
            <a:rPr lang="tr-TR"/>
            <a:t>Ln kapsülünde sklerozan fibrozis yok</a:t>
          </a:r>
          <a:endParaRPr lang="en-US"/>
        </a:p>
      </dgm:t>
    </dgm:pt>
    <dgm:pt modelId="{DF3F35EE-DAB0-4E46-A671-3DB51804BA72}" type="parTrans" cxnId="{CBC0E516-382D-4ACA-9FCF-4CC0AAB66D24}">
      <dgm:prSet/>
      <dgm:spPr/>
      <dgm:t>
        <a:bodyPr/>
        <a:lstStyle/>
        <a:p>
          <a:endParaRPr lang="en-US"/>
        </a:p>
      </dgm:t>
    </dgm:pt>
    <dgm:pt modelId="{566B0799-A4E7-4736-8DF9-2B5B96DC8245}" type="sibTrans" cxnId="{CBC0E516-382D-4ACA-9FCF-4CC0AAB66D24}">
      <dgm:prSet/>
      <dgm:spPr/>
      <dgm:t>
        <a:bodyPr/>
        <a:lstStyle/>
        <a:p>
          <a:endParaRPr lang="en-US"/>
        </a:p>
      </dgm:t>
    </dgm:pt>
    <dgm:pt modelId="{D5B428EF-F4CD-4034-90DC-6654CE3705DD}">
      <dgm:prSet/>
      <dgm:spPr/>
      <dgm:t>
        <a:bodyPr/>
        <a:lstStyle/>
        <a:p>
          <a:r>
            <a:rPr lang="tr-TR"/>
            <a:t>EBV pozitifliği </a:t>
          </a:r>
          <a:endParaRPr lang="en-US"/>
        </a:p>
      </dgm:t>
    </dgm:pt>
    <dgm:pt modelId="{70E3858E-D81D-4C7F-9F35-6A7324CBFDD2}" type="parTrans" cxnId="{547CA4AD-1CB6-4760-97B9-318080C2CFB5}">
      <dgm:prSet/>
      <dgm:spPr/>
      <dgm:t>
        <a:bodyPr/>
        <a:lstStyle/>
        <a:p>
          <a:endParaRPr lang="en-US"/>
        </a:p>
      </dgm:t>
    </dgm:pt>
    <dgm:pt modelId="{563117A4-14F7-43E0-B33C-55558DA2A378}" type="sibTrans" cxnId="{547CA4AD-1CB6-4760-97B9-318080C2CFB5}">
      <dgm:prSet/>
      <dgm:spPr/>
      <dgm:t>
        <a:bodyPr/>
        <a:lstStyle/>
        <a:p>
          <a:endParaRPr lang="en-US"/>
        </a:p>
      </dgm:t>
    </dgm:pt>
    <dgm:pt modelId="{7A8D341E-110C-494E-8DDC-C35900CF2026}">
      <dgm:prSet/>
      <dgm:spPr/>
      <dgm:t>
        <a:bodyPr/>
        <a:lstStyle/>
        <a:p>
          <a:r>
            <a:rPr lang="tr-TR"/>
            <a:t>LENFOSİTTEN ZENGİN</a:t>
          </a:r>
          <a:endParaRPr lang="en-US"/>
        </a:p>
      </dgm:t>
    </dgm:pt>
    <dgm:pt modelId="{F48FD4FD-274C-4139-885B-D7789B4E3BBC}" type="parTrans" cxnId="{308BD054-37DE-4344-9E0C-074C0490D965}">
      <dgm:prSet/>
      <dgm:spPr/>
      <dgm:t>
        <a:bodyPr/>
        <a:lstStyle/>
        <a:p>
          <a:endParaRPr lang="en-US"/>
        </a:p>
      </dgm:t>
    </dgm:pt>
    <dgm:pt modelId="{23A7EB05-B5D5-4FF1-84ED-2FD5B0EA207A}" type="sibTrans" cxnId="{308BD054-37DE-4344-9E0C-074C0490D965}">
      <dgm:prSet/>
      <dgm:spPr/>
      <dgm:t>
        <a:bodyPr/>
        <a:lstStyle/>
        <a:p>
          <a:endParaRPr lang="en-US"/>
        </a:p>
      </dgm:t>
    </dgm:pt>
    <dgm:pt modelId="{08072B2C-64A1-4809-B2F4-2BAF1A75367D}">
      <dgm:prSet/>
      <dgm:spPr/>
      <dgm:t>
        <a:bodyPr/>
        <a:lstStyle/>
        <a:p>
          <a:r>
            <a:rPr lang="tr-TR"/>
            <a:t>%5</a:t>
          </a:r>
          <a:endParaRPr lang="en-US"/>
        </a:p>
      </dgm:t>
    </dgm:pt>
    <dgm:pt modelId="{E1063843-A9BD-477D-80C4-38D25D564F9B}" type="parTrans" cxnId="{7289AF7B-5D7C-48BC-8D94-B2B7B7CDBACE}">
      <dgm:prSet/>
      <dgm:spPr/>
      <dgm:t>
        <a:bodyPr/>
        <a:lstStyle/>
        <a:p>
          <a:endParaRPr lang="en-US"/>
        </a:p>
      </dgm:t>
    </dgm:pt>
    <dgm:pt modelId="{6C32035F-AB5E-4926-9947-EFBE1DBB5EED}" type="sibTrans" cxnId="{7289AF7B-5D7C-48BC-8D94-B2B7B7CDBACE}">
      <dgm:prSet/>
      <dgm:spPr/>
      <dgm:t>
        <a:bodyPr/>
        <a:lstStyle/>
        <a:p>
          <a:endParaRPr lang="en-US"/>
        </a:p>
      </dgm:t>
    </dgm:pt>
    <dgm:pt modelId="{D6B4101F-A04F-45E2-87C6-3ED62DC41B39}">
      <dgm:prSet/>
      <dgm:spPr/>
      <dgm:t>
        <a:bodyPr/>
        <a:lstStyle/>
        <a:p>
          <a:r>
            <a:rPr lang="tr-TR"/>
            <a:t>Daha yaşlı erkek dominansisi</a:t>
          </a:r>
          <a:endParaRPr lang="en-US"/>
        </a:p>
      </dgm:t>
    </dgm:pt>
    <dgm:pt modelId="{25AB28D0-20C7-4D2B-A8F5-F05269C38C1C}" type="parTrans" cxnId="{AB50A795-74BB-473A-8675-61935A9F1BC1}">
      <dgm:prSet/>
      <dgm:spPr/>
      <dgm:t>
        <a:bodyPr/>
        <a:lstStyle/>
        <a:p>
          <a:endParaRPr lang="en-US"/>
        </a:p>
      </dgm:t>
    </dgm:pt>
    <dgm:pt modelId="{C2D131BB-63D5-4C30-980E-E75CA94EC3F2}" type="sibTrans" cxnId="{AB50A795-74BB-473A-8675-61935A9F1BC1}">
      <dgm:prSet/>
      <dgm:spPr/>
      <dgm:t>
        <a:bodyPr/>
        <a:lstStyle/>
        <a:p>
          <a:endParaRPr lang="en-US"/>
        </a:p>
      </dgm:t>
    </dgm:pt>
    <dgm:pt modelId="{F06FC33B-A6EA-45E0-85C6-E26D91320A29}">
      <dgm:prSet/>
      <dgm:spPr/>
      <dgm:t>
        <a:bodyPr/>
        <a:lstStyle/>
        <a:p>
          <a:r>
            <a:rPr lang="tr-TR"/>
            <a:t>HRS daha az </a:t>
          </a:r>
          <a:endParaRPr lang="en-US"/>
        </a:p>
      </dgm:t>
    </dgm:pt>
    <dgm:pt modelId="{F9FDFD22-EB1E-452F-A137-F9425F1906E1}" type="parTrans" cxnId="{3862B31C-B8EC-4859-9C2D-6C29B8D21406}">
      <dgm:prSet/>
      <dgm:spPr/>
      <dgm:t>
        <a:bodyPr/>
        <a:lstStyle/>
        <a:p>
          <a:endParaRPr lang="en-US"/>
        </a:p>
      </dgm:t>
    </dgm:pt>
    <dgm:pt modelId="{4837F887-03FB-4187-8A67-A8F82583BC7F}" type="sibTrans" cxnId="{3862B31C-B8EC-4859-9C2D-6C29B8D21406}">
      <dgm:prSet/>
      <dgm:spPr/>
      <dgm:t>
        <a:bodyPr/>
        <a:lstStyle/>
        <a:p>
          <a:endParaRPr lang="en-US"/>
        </a:p>
      </dgm:t>
    </dgm:pt>
    <dgm:pt modelId="{FE0A0DC6-E3C4-4754-B7D7-76BCAF8467E9}">
      <dgm:prSet/>
      <dgm:spPr/>
      <dgm:t>
        <a:bodyPr/>
        <a:lstStyle/>
        <a:p>
          <a:r>
            <a:rPr lang="tr-TR"/>
            <a:t>Daha iyi prognoz</a:t>
          </a:r>
          <a:endParaRPr lang="en-US"/>
        </a:p>
      </dgm:t>
    </dgm:pt>
    <dgm:pt modelId="{A95490DB-CFCB-43FE-85B3-E93E29365B56}" type="parTrans" cxnId="{1B28E790-23DD-4FF3-B15B-80B0181CEAE4}">
      <dgm:prSet/>
      <dgm:spPr/>
      <dgm:t>
        <a:bodyPr/>
        <a:lstStyle/>
        <a:p>
          <a:endParaRPr lang="en-US"/>
        </a:p>
      </dgm:t>
    </dgm:pt>
    <dgm:pt modelId="{23DDB4A7-C7FD-4E15-87EC-D607F312BAC0}" type="sibTrans" cxnId="{1B28E790-23DD-4FF3-B15B-80B0181CEAE4}">
      <dgm:prSet/>
      <dgm:spPr/>
      <dgm:t>
        <a:bodyPr/>
        <a:lstStyle/>
        <a:p>
          <a:endParaRPr lang="en-US"/>
        </a:p>
      </dgm:t>
    </dgm:pt>
    <dgm:pt modelId="{12009033-37BF-4A50-B3D4-E6A42F1FEACA}">
      <dgm:prSet/>
      <dgm:spPr/>
      <dgm:t>
        <a:bodyPr/>
        <a:lstStyle/>
        <a:p>
          <a:r>
            <a:rPr lang="tr-TR"/>
            <a:t>LENFOSİTTEN FAKİR</a:t>
          </a:r>
          <a:endParaRPr lang="en-US"/>
        </a:p>
      </dgm:t>
    </dgm:pt>
    <dgm:pt modelId="{295415E8-B2DC-4732-B92A-7B13F8AE5AE6}" type="parTrans" cxnId="{9324DBAD-5E61-4FF7-82EC-0FF97ACE4F87}">
      <dgm:prSet/>
      <dgm:spPr/>
      <dgm:t>
        <a:bodyPr/>
        <a:lstStyle/>
        <a:p>
          <a:endParaRPr lang="en-US"/>
        </a:p>
      </dgm:t>
    </dgm:pt>
    <dgm:pt modelId="{B686F421-56CE-4259-867E-ADBBBB8424E7}" type="sibTrans" cxnId="{9324DBAD-5E61-4FF7-82EC-0FF97ACE4F87}">
      <dgm:prSet/>
      <dgm:spPr/>
      <dgm:t>
        <a:bodyPr/>
        <a:lstStyle/>
        <a:p>
          <a:endParaRPr lang="en-US"/>
        </a:p>
      </dgm:t>
    </dgm:pt>
    <dgm:pt modelId="{5817DAEC-376F-47CF-A58C-BF6CFC8EF620}">
      <dgm:prSet/>
      <dgm:spPr/>
      <dgm:t>
        <a:bodyPr/>
        <a:lstStyle/>
        <a:p>
          <a:r>
            <a:rPr lang="tr-TR"/>
            <a:t>&lt;%1</a:t>
          </a:r>
          <a:endParaRPr lang="en-US"/>
        </a:p>
      </dgm:t>
    </dgm:pt>
    <dgm:pt modelId="{92441D7F-7125-4D8B-BB3D-B011C1A51E02}" type="parTrans" cxnId="{293653F5-EB0F-44D7-A38A-29EC1A01A511}">
      <dgm:prSet/>
      <dgm:spPr/>
      <dgm:t>
        <a:bodyPr/>
        <a:lstStyle/>
        <a:p>
          <a:endParaRPr lang="en-US"/>
        </a:p>
      </dgm:t>
    </dgm:pt>
    <dgm:pt modelId="{83120535-8CE7-4A20-A699-84B9A4B34FE3}" type="sibTrans" cxnId="{293653F5-EB0F-44D7-A38A-29EC1A01A511}">
      <dgm:prSet/>
      <dgm:spPr/>
      <dgm:t>
        <a:bodyPr/>
        <a:lstStyle/>
        <a:p>
          <a:endParaRPr lang="en-US"/>
        </a:p>
      </dgm:t>
    </dgm:pt>
    <dgm:pt modelId="{5037661E-965B-4881-A5C5-4B0E4D684BFE}">
      <dgm:prSet/>
      <dgm:spPr/>
      <dgm:t>
        <a:bodyPr/>
        <a:lstStyle/>
        <a:p>
          <a:r>
            <a:rPr lang="tr-TR"/>
            <a:t>HRS daha fazla</a:t>
          </a:r>
          <a:endParaRPr lang="en-US"/>
        </a:p>
      </dgm:t>
    </dgm:pt>
    <dgm:pt modelId="{4B17EE8C-7B76-4FE3-829E-FFCAE66483B9}" type="parTrans" cxnId="{DDEE2FDD-2DD0-4A19-9D84-C62E02E6EDD9}">
      <dgm:prSet/>
      <dgm:spPr/>
      <dgm:t>
        <a:bodyPr/>
        <a:lstStyle/>
        <a:p>
          <a:endParaRPr lang="en-US"/>
        </a:p>
      </dgm:t>
    </dgm:pt>
    <dgm:pt modelId="{643DDA91-C61F-4607-BB28-D660C27D8DC1}" type="sibTrans" cxnId="{DDEE2FDD-2DD0-4A19-9D84-C62E02E6EDD9}">
      <dgm:prSet/>
      <dgm:spPr/>
      <dgm:t>
        <a:bodyPr/>
        <a:lstStyle/>
        <a:p>
          <a:endParaRPr lang="en-US"/>
        </a:p>
      </dgm:t>
    </dgm:pt>
    <dgm:pt modelId="{D21AD0A5-F1E9-41C8-9791-DCD0DEBD0F7C}">
      <dgm:prSet/>
      <dgm:spPr/>
      <dgm:t>
        <a:bodyPr/>
        <a:lstStyle/>
        <a:p>
          <a:r>
            <a:rPr lang="tr-TR"/>
            <a:t>Lenfosit az</a:t>
          </a:r>
          <a:endParaRPr lang="en-US"/>
        </a:p>
      </dgm:t>
    </dgm:pt>
    <dgm:pt modelId="{BB1F01C6-4DD6-43D8-8676-1B5870738906}" type="parTrans" cxnId="{9CC070E6-3469-47CC-AA65-ECC95E642F91}">
      <dgm:prSet/>
      <dgm:spPr/>
      <dgm:t>
        <a:bodyPr/>
        <a:lstStyle/>
        <a:p>
          <a:endParaRPr lang="en-US"/>
        </a:p>
      </dgm:t>
    </dgm:pt>
    <dgm:pt modelId="{FFF8F362-DFC8-431B-AC3A-B97063483D54}" type="sibTrans" cxnId="{9CC070E6-3469-47CC-AA65-ECC95E642F91}">
      <dgm:prSet/>
      <dgm:spPr/>
      <dgm:t>
        <a:bodyPr/>
        <a:lstStyle/>
        <a:p>
          <a:endParaRPr lang="en-US"/>
        </a:p>
      </dgm:t>
    </dgm:pt>
    <dgm:pt modelId="{72986A13-7AB7-7B43-92C7-847131775709}" type="pres">
      <dgm:prSet presAssocID="{FA88773F-41C4-42F5-8F64-694B2E7CD2E9}" presName="Name0" presStyleCnt="0">
        <dgm:presLayoutVars>
          <dgm:dir/>
          <dgm:animLvl val="lvl"/>
          <dgm:resizeHandles val="exact"/>
        </dgm:presLayoutVars>
      </dgm:prSet>
      <dgm:spPr/>
    </dgm:pt>
    <dgm:pt modelId="{4BF03996-B632-2044-90BB-B0E2A9EF4420}" type="pres">
      <dgm:prSet presAssocID="{90756693-7EEE-436D-879D-61291A88D1E0}" presName="composite" presStyleCnt="0"/>
      <dgm:spPr/>
    </dgm:pt>
    <dgm:pt modelId="{D5D2AB3B-F6FB-ED45-A20B-F113351FD0A1}" type="pres">
      <dgm:prSet presAssocID="{90756693-7EEE-436D-879D-61291A88D1E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D13E22B-5BE4-934A-A1A2-B474DD7859F8}" type="pres">
      <dgm:prSet presAssocID="{90756693-7EEE-436D-879D-61291A88D1E0}" presName="desTx" presStyleLbl="alignAccFollowNode1" presStyleIdx="0" presStyleCnt="4">
        <dgm:presLayoutVars>
          <dgm:bulletEnabled val="1"/>
        </dgm:presLayoutVars>
      </dgm:prSet>
      <dgm:spPr/>
    </dgm:pt>
    <dgm:pt modelId="{19869186-ACBC-6D40-8CAD-9BDA7A76419D}" type="pres">
      <dgm:prSet presAssocID="{E0EBED45-B49D-4FC7-BF0A-2FD65566198B}" presName="space" presStyleCnt="0"/>
      <dgm:spPr/>
    </dgm:pt>
    <dgm:pt modelId="{A6E4939B-FE12-6F41-A2BA-48CA99BADFEE}" type="pres">
      <dgm:prSet presAssocID="{BF85583D-CB85-4F18-9F59-B97AC732156C}" presName="composite" presStyleCnt="0"/>
      <dgm:spPr/>
    </dgm:pt>
    <dgm:pt modelId="{A365A602-2302-6645-95A8-6D7D34DE5A55}" type="pres">
      <dgm:prSet presAssocID="{BF85583D-CB85-4F18-9F59-B97AC732156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6E7386A4-4951-E846-A944-6592C5F8AFA1}" type="pres">
      <dgm:prSet presAssocID="{BF85583D-CB85-4F18-9F59-B97AC732156C}" presName="desTx" presStyleLbl="alignAccFollowNode1" presStyleIdx="1" presStyleCnt="4">
        <dgm:presLayoutVars>
          <dgm:bulletEnabled val="1"/>
        </dgm:presLayoutVars>
      </dgm:prSet>
      <dgm:spPr/>
    </dgm:pt>
    <dgm:pt modelId="{F9084A76-7ECB-034A-A2B1-E280E17A37A8}" type="pres">
      <dgm:prSet presAssocID="{7C12A6D9-B8C1-4A4C-BE09-2999E616A765}" presName="space" presStyleCnt="0"/>
      <dgm:spPr/>
    </dgm:pt>
    <dgm:pt modelId="{FF0B8629-80CD-4C40-9641-F7ED2533990D}" type="pres">
      <dgm:prSet presAssocID="{7A8D341E-110C-494E-8DDC-C35900CF2026}" presName="composite" presStyleCnt="0"/>
      <dgm:spPr/>
    </dgm:pt>
    <dgm:pt modelId="{FE73A48C-44C0-A849-889A-F8325AC1B2B0}" type="pres">
      <dgm:prSet presAssocID="{7A8D341E-110C-494E-8DDC-C35900CF202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C29B14D-343E-E84A-BE25-1CC1E47D90C5}" type="pres">
      <dgm:prSet presAssocID="{7A8D341E-110C-494E-8DDC-C35900CF2026}" presName="desTx" presStyleLbl="alignAccFollowNode1" presStyleIdx="2" presStyleCnt="4">
        <dgm:presLayoutVars>
          <dgm:bulletEnabled val="1"/>
        </dgm:presLayoutVars>
      </dgm:prSet>
      <dgm:spPr/>
    </dgm:pt>
    <dgm:pt modelId="{F227B156-2112-874A-B615-504F95F9C969}" type="pres">
      <dgm:prSet presAssocID="{23A7EB05-B5D5-4FF1-84ED-2FD5B0EA207A}" presName="space" presStyleCnt="0"/>
      <dgm:spPr/>
    </dgm:pt>
    <dgm:pt modelId="{2B02387E-C9FE-3845-B7DD-1B36DF475C1E}" type="pres">
      <dgm:prSet presAssocID="{12009033-37BF-4A50-B3D4-E6A42F1FEACA}" presName="composite" presStyleCnt="0"/>
      <dgm:spPr/>
    </dgm:pt>
    <dgm:pt modelId="{9C99E5E7-E158-5A4D-8B48-FEF011DBDB80}" type="pres">
      <dgm:prSet presAssocID="{12009033-37BF-4A50-B3D4-E6A42F1FEAC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C9FE837-74D7-C543-B343-C255CE481847}" type="pres">
      <dgm:prSet presAssocID="{12009033-37BF-4A50-B3D4-E6A42F1FEAC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652C216-0CF6-B04C-8EA6-0B5D6E07C089}" type="presOf" srcId="{12009033-37BF-4A50-B3D4-E6A42F1FEACA}" destId="{9C99E5E7-E158-5A4D-8B48-FEF011DBDB80}" srcOrd="0" destOrd="0" presId="urn:microsoft.com/office/officeart/2005/8/layout/hList1"/>
    <dgm:cxn modelId="{CBC0E516-382D-4ACA-9FCF-4CC0AAB66D24}" srcId="{BF85583D-CB85-4F18-9F59-B97AC732156C}" destId="{D97399CF-D14B-4A8E-9082-37D34869E09D}" srcOrd="2" destOrd="0" parTransId="{DF3F35EE-DAB0-4E46-A671-3DB51804BA72}" sibTransId="{566B0799-A4E7-4736-8DF9-2B5B96DC8245}"/>
    <dgm:cxn modelId="{78024A1A-1ED2-C04F-9AF2-103C5099F2AF}" type="presOf" srcId="{BF85583D-CB85-4F18-9F59-B97AC732156C}" destId="{A365A602-2302-6645-95A8-6D7D34DE5A55}" srcOrd="0" destOrd="0" presId="urn:microsoft.com/office/officeart/2005/8/layout/hList1"/>
    <dgm:cxn modelId="{3862B31C-B8EC-4859-9C2D-6C29B8D21406}" srcId="{7A8D341E-110C-494E-8DDC-C35900CF2026}" destId="{F06FC33B-A6EA-45E0-85C6-E26D91320A29}" srcOrd="2" destOrd="0" parTransId="{F9FDFD22-EB1E-452F-A137-F9425F1906E1}" sibTransId="{4837F887-03FB-4187-8A67-A8F82583BC7F}"/>
    <dgm:cxn modelId="{02F0C621-DC57-4544-BFA4-BAC8DC39DF67}" type="presOf" srcId="{D6B4101F-A04F-45E2-87C6-3ED62DC41B39}" destId="{1C29B14D-343E-E84A-BE25-1CC1E47D90C5}" srcOrd="0" destOrd="1" presId="urn:microsoft.com/office/officeart/2005/8/layout/hList1"/>
    <dgm:cxn modelId="{C66A1823-FB2C-8941-ACA0-996DBBC87E43}" type="presOf" srcId="{5037661E-965B-4881-A5C5-4B0E4D684BFE}" destId="{4C9FE837-74D7-C543-B343-C255CE481847}" srcOrd="0" destOrd="1" presId="urn:microsoft.com/office/officeart/2005/8/layout/hList1"/>
    <dgm:cxn modelId="{50407727-47B3-F54E-A04C-DDE92C7012E7}" type="presOf" srcId="{FE0A0DC6-E3C4-4754-B7D7-76BCAF8467E9}" destId="{1C29B14D-343E-E84A-BE25-1CC1E47D90C5}" srcOrd="0" destOrd="3" presId="urn:microsoft.com/office/officeart/2005/8/layout/hList1"/>
    <dgm:cxn modelId="{274F9428-7789-9A40-A767-1E0471EA9B39}" type="presOf" srcId="{D5B428EF-F4CD-4034-90DC-6654CE3705DD}" destId="{6E7386A4-4951-E846-A944-6592C5F8AFA1}" srcOrd="0" destOrd="3" presId="urn:microsoft.com/office/officeart/2005/8/layout/hList1"/>
    <dgm:cxn modelId="{2AED5A33-ACE7-1945-926C-219645F3DFE9}" type="presOf" srcId="{08072B2C-64A1-4809-B2F4-2BAF1A75367D}" destId="{1C29B14D-343E-E84A-BE25-1CC1E47D90C5}" srcOrd="0" destOrd="0" presId="urn:microsoft.com/office/officeart/2005/8/layout/hList1"/>
    <dgm:cxn modelId="{EDEEB840-9DFF-2C49-9E5D-B5E0534C12E0}" type="presOf" srcId="{D21AD0A5-F1E9-41C8-9791-DCD0DEBD0F7C}" destId="{4C9FE837-74D7-C543-B343-C255CE481847}" srcOrd="0" destOrd="2" presId="urn:microsoft.com/office/officeart/2005/8/layout/hList1"/>
    <dgm:cxn modelId="{02F15B44-87F0-8D42-93E3-3A9C50CE63F1}" type="presOf" srcId="{7A8D341E-110C-494E-8DDC-C35900CF2026}" destId="{FE73A48C-44C0-A849-889A-F8325AC1B2B0}" srcOrd="0" destOrd="0" presId="urn:microsoft.com/office/officeart/2005/8/layout/hList1"/>
    <dgm:cxn modelId="{6816F84F-6BF0-4F41-B97B-0724A41ABA96}" srcId="{90756693-7EEE-436D-879D-61291A88D1E0}" destId="{C9CD4A62-D954-4FFA-804A-4D8D0D3B62C7}" srcOrd="2" destOrd="0" parTransId="{1571C61A-BC37-4AF1-A8D0-EFC77590CC38}" sibTransId="{12B819D7-8E99-427A-A867-27BAACD53C46}"/>
    <dgm:cxn modelId="{308BD054-37DE-4344-9E0C-074C0490D965}" srcId="{FA88773F-41C4-42F5-8F64-694B2E7CD2E9}" destId="{7A8D341E-110C-494E-8DDC-C35900CF2026}" srcOrd="2" destOrd="0" parTransId="{F48FD4FD-274C-4139-885B-D7789B4E3BBC}" sibTransId="{23A7EB05-B5D5-4FF1-84ED-2FD5B0EA207A}"/>
    <dgm:cxn modelId="{EA2B3159-526A-944E-9911-C86E4D1770BA}" type="presOf" srcId="{C9CD4A62-D954-4FFA-804A-4D8D0D3B62C7}" destId="{8D13E22B-5BE4-934A-A1A2-B474DD7859F8}" srcOrd="0" destOrd="2" presId="urn:microsoft.com/office/officeart/2005/8/layout/hList1"/>
    <dgm:cxn modelId="{F7B5DA61-2F62-DA42-A95A-1B24507D4D53}" type="presOf" srcId="{C9623C58-3691-4C48-8D9F-E5D1837C588D}" destId="{8D13E22B-5BE4-934A-A1A2-B474DD7859F8}" srcOrd="0" destOrd="0" presId="urn:microsoft.com/office/officeart/2005/8/layout/hList1"/>
    <dgm:cxn modelId="{FE79A378-8BA2-47E0-B63B-920700A7784C}" srcId="{90756693-7EEE-436D-879D-61291A88D1E0}" destId="{8058280F-6101-42BF-90BD-A3A9D61223A2}" srcOrd="1" destOrd="0" parTransId="{B7364D25-6707-4261-A337-46DE00CBE9F3}" sibTransId="{F409F5B3-C85D-41BD-9C34-E064A72FD5E0}"/>
    <dgm:cxn modelId="{7289AF7B-5D7C-48BC-8D94-B2B7B7CDBACE}" srcId="{7A8D341E-110C-494E-8DDC-C35900CF2026}" destId="{08072B2C-64A1-4809-B2F4-2BAF1A75367D}" srcOrd="0" destOrd="0" parTransId="{E1063843-A9BD-477D-80C4-38D25D564F9B}" sibTransId="{6C32035F-AB5E-4926-9947-EFBE1DBB5EED}"/>
    <dgm:cxn modelId="{7C76E17E-9F5E-4272-9AE8-7B3229304EF4}" srcId="{BF85583D-CB85-4F18-9F59-B97AC732156C}" destId="{65EEC0FB-220C-45DE-828C-B105A2B5D87F}" srcOrd="1" destOrd="0" parTransId="{779FC482-DBD7-4C8F-B5E7-4C587ACEE972}" sibTransId="{5A72D540-6EF8-479A-A541-B7CFBD59C472}"/>
    <dgm:cxn modelId="{1B28E790-23DD-4FF3-B15B-80B0181CEAE4}" srcId="{7A8D341E-110C-494E-8DDC-C35900CF2026}" destId="{FE0A0DC6-E3C4-4754-B7D7-76BCAF8467E9}" srcOrd="3" destOrd="0" parTransId="{A95490DB-CFCB-43FE-85B3-E93E29365B56}" sibTransId="{23DDB4A7-C7FD-4E15-87EC-D607F312BAC0}"/>
    <dgm:cxn modelId="{AB50A795-74BB-473A-8675-61935A9F1BC1}" srcId="{7A8D341E-110C-494E-8DDC-C35900CF2026}" destId="{D6B4101F-A04F-45E2-87C6-3ED62DC41B39}" srcOrd="1" destOrd="0" parTransId="{25AB28D0-20C7-4D2B-A8F5-F05269C38C1C}" sibTransId="{C2D131BB-63D5-4C30-980E-E75CA94EC3F2}"/>
    <dgm:cxn modelId="{0A851198-27C8-40C4-B474-3711A15056E4}" srcId="{BF85583D-CB85-4F18-9F59-B97AC732156C}" destId="{BA02C2F8-F91F-487D-AA92-108A47EF4D0F}" srcOrd="0" destOrd="0" parTransId="{B791D142-013F-42D0-92A8-013DB0B61269}" sibTransId="{DFC92B86-47B5-4227-A067-10F3AFFF27EE}"/>
    <dgm:cxn modelId="{48E4CCA2-20F2-3B4D-89B9-231C60DB35FF}" type="presOf" srcId="{BA02C2F8-F91F-487D-AA92-108A47EF4D0F}" destId="{6E7386A4-4951-E846-A944-6592C5F8AFA1}" srcOrd="0" destOrd="0" presId="urn:microsoft.com/office/officeart/2005/8/layout/hList1"/>
    <dgm:cxn modelId="{2892D3A2-28B9-4385-96EB-E597549CD833}" srcId="{FA88773F-41C4-42F5-8F64-694B2E7CD2E9}" destId="{BF85583D-CB85-4F18-9F59-B97AC732156C}" srcOrd="1" destOrd="0" parTransId="{BD07C47D-AE3D-4A0D-A50A-18439A7E1294}" sibTransId="{7C12A6D9-B8C1-4A4C-BE09-2999E616A765}"/>
    <dgm:cxn modelId="{55DCEEA2-23AF-1440-A78F-95F81C1AAC95}" type="presOf" srcId="{FA88773F-41C4-42F5-8F64-694B2E7CD2E9}" destId="{72986A13-7AB7-7B43-92C7-847131775709}" srcOrd="0" destOrd="0" presId="urn:microsoft.com/office/officeart/2005/8/layout/hList1"/>
    <dgm:cxn modelId="{4F280BA9-33C0-6846-B247-B629950AA2CF}" type="presOf" srcId="{65EEC0FB-220C-45DE-828C-B105A2B5D87F}" destId="{6E7386A4-4951-E846-A944-6592C5F8AFA1}" srcOrd="0" destOrd="1" presId="urn:microsoft.com/office/officeart/2005/8/layout/hList1"/>
    <dgm:cxn modelId="{547CA4AD-1CB6-4760-97B9-318080C2CFB5}" srcId="{BF85583D-CB85-4F18-9F59-B97AC732156C}" destId="{D5B428EF-F4CD-4034-90DC-6654CE3705DD}" srcOrd="3" destOrd="0" parTransId="{70E3858E-D81D-4C7F-9F35-6A7324CBFDD2}" sibTransId="{563117A4-14F7-43E0-B33C-55558DA2A378}"/>
    <dgm:cxn modelId="{9324DBAD-5E61-4FF7-82EC-0FF97ACE4F87}" srcId="{FA88773F-41C4-42F5-8F64-694B2E7CD2E9}" destId="{12009033-37BF-4A50-B3D4-E6A42F1FEACA}" srcOrd="3" destOrd="0" parTransId="{295415E8-B2DC-4732-B92A-7B13F8AE5AE6}" sibTransId="{B686F421-56CE-4259-867E-ADBBBB8424E7}"/>
    <dgm:cxn modelId="{3BCFC8AE-94C9-4844-AB2A-87CA3105FCA4}" type="presOf" srcId="{F06FC33B-A6EA-45E0-85C6-E26D91320A29}" destId="{1C29B14D-343E-E84A-BE25-1CC1E47D90C5}" srcOrd="0" destOrd="2" presId="urn:microsoft.com/office/officeart/2005/8/layout/hList1"/>
    <dgm:cxn modelId="{A2A978BD-07DC-0A42-931F-796B951F407D}" type="presOf" srcId="{D97399CF-D14B-4A8E-9082-37D34869E09D}" destId="{6E7386A4-4951-E846-A944-6592C5F8AFA1}" srcOrd="0" destOrd="2" presId="urn:microsoft.com/office/officeart/2005/8/layout/hList1"/>
    <dgm:cxn modelId="{E51ADADC-4F89-C149-AAA1-811C0EFB026E}" type="presOf" srcId="{5817DAEC-376F-47CF-A58C-BF6CFC8EF620}" destId="{4C9FE837-74D7-C543-B343-C255CE481847}" srcOrd="0" destOrd="0" presId="urn:microsoft.com/office/officeart/2005/8/layout/hList1"/>
    <dgm:cxn modelId="{DDEE2FDD-2DD0-4A19-9D84-C62E02E6EDD9}" srcId="{12009033-37BF-4A50-B3D4-E6A42F1FEACA}" destId="{5037661E-965B-4881-A5C5-4B0E4D684BFE}" srcOrd="1" destOrd="0" parTransId="{4B17EE8C-7B76-4FE3-829E-FFCAE66483B9}" sibTransId="{643DDA91-C61F-4607-BB28-D660C27D8DC1}"/>
    <dgm:cxn modelId="{A28404DF-3721-5A44-953E-E1EB4ED1D3BA}" type="presOf" srcId="{8058280F-6101-42BF-90BD-A3A9D61223A2}" destId="{8D13E22B-5BE4-934A-A1A2-B474DD7859F8}" srcOrd="0" destOrd="1" presId="urn:microsoft.com/office/officeart/2005/8/layout/hList1"/>
    <dgm:cxn modelId="{9CC070E6-3469-47CC-AA65-ECC95E642F91}" srcId="{12009033-37BF-4A50-B3D4-E6A42F1FEACA}" destId="{D21AD0A5-F1E9-41C8-9791-DCD0DEBD0F7C}" srcOrd="2" destOrd="0" parTransId="{BB1F01C6-4DD6-43D8-8676-1B5870738906}" sibTransId="{FFF8F362-DFC8-431B-AC3A-B97063483D54}"/>
    <dgm:cxn modelId="{172AE6EC-3707-4C84-822C-B62533CE39A0}" srcId="{FA88773F-41C4-42F5-8F64-694B2E7CD2E9}" destId="{90756693-7EEE-436D-879D-61291A88D1E0}" srcOrd="0" destOrd="0" parTransId="{34C1BCEB-266D-4842-8C30-F299D2EA491A}" sibTransId="{E0EBED45-B49D-4FC7-BF0A-2FD65566198B}"/>
    <dgm:cxn modelId="{293653F5-EB0F-44D7-A38A-29EC1A01A511}" srcId="{12009033-37BF-4A50-B3D4-E6A42F1FEACA}" destId="{5817DAEC-376F-47CF-A58C-BF6CFC8EF620}" srcOrd="0" destOrd="0" parTransId="{92441D7F-7125-4D8B-BB3D-B011C1A51E02}" sibTransId="{83120535-8CE7-4A20-A699-84B9A4B34FE3}"/>
    <dgm:cxn modelId="{B7DC9DFA-6742-604C-B9A8-E7820F86185E}" type="presOf" srcId="{90756693-7EEE-436D-879D-61291A88D1E0}" destId="{D5D2AB3B-F6FB-ED45-A20B-F113351FD0A1}" srcOrd="0" destOrd="0" presId="urn:microsoft.com/office/officeart/2005/8/layout/hList1"/>
    <dgm:cxn modelId="{DC6D1EFB-4ADE-41F7-BD03-756DA8E6F165}" srcId="{90756693-7EEE-436D-879D-61291A88D1E0}" destId="{C9623C58-3691-4C48-8D9F-E5D1837C588D}" srcOrd="0" destOrd="0" parTransId="{509240B4-1FC2-44D6-9851-8402FBB1308C}" sibTransId="{27D74766-4FFF-4CA3-9267-C1A0B71CDD5F}"/>
    <dgm:cxn modelId="{3FB90157-447A-A24E-B75C-84557946BDAE}" type="presParOf" srcId="{72986A13-7AB7-7B43-92C7-847131775709}" destId="{4BF03996-B632-2044-90BB-B0E2A9EF4420}" srcOrd="0" destOrd="0" presId="urn:microsoft.com/office/officeart/2005/8/layout/hList1"/>
    <dgm:cxn modelId="{E9F8EA3B-AECE-9F47-89B9-8DFDD0DE967C}" type="presParOf" srcId="{4BF03996-B632-2044-90BB-B0E2A9EF4420}" destId="{D5D2AB3B-F6FB-ED45-A20B-F113351FD0A1}" srcOrd="0" destOrd="0" presId="urn:microsoft.com/office/officeart/2005/8/layout/hList1"/>
    <dgm:cxn modelId="{B311551C-1888-794B-B99C-54090F703AD0}" type="presParOf" srcId="{4BF03996-B632-2044-90BB-B0E2A9EF4420}" destId="{8D13E22B-5BE4-934A-A1A2-B474DD7859F8}" srcOrd="1" destOrd="0" presId="urn:microsoft.com/office/officeart/2005/8/layout/hList1"/>
    <dgm:cxn modelId="{9C37CAD4-63D8-6842-9C4F-3F0EE8B4D898}" type="presParOf" srcId="{72986A13-7AB7-7B43-92C7-847131775709}" destId="{19869186-ACBC-6D40-8CAD-9BDA7A76419D}" srcOrd="1" destOrd="0" presId="urn:microsoft.com/office/officeart/2005/8/layout/hList1"/>
    <dgm:cxn modelId="{D5716F63-C43C-EC4D-A9D2-0BAA5798D46E}" type="presParOf" srcId="{72986A13-7AB7-7B43-92C7-847131775709}" destId="{A6E4939B-FE12-6F41-A2BA-48CA99BADFEE}" srcOrd="2" destOrd="0" presId="urn:microsoft.com/office/officeart/2005/8/layout/hList1"/>
    <dgm:cxn modelId="{291704EC-8F68-8F46-A23F-1DA68EA47FA7}" type="presParOf" srcId="{A6E4939B-FE12-6F41-A2BA-48CA99BADFEE}" destId="{A365A602-2302-6645-95A8-6D7D34DE5A55}" srcOrd="0" destOrd="0" presId="urn:microsoft.com/office/officeart/2005/8/layout/hList1"/>
    <dgm:cxn modelId="{2D5B2A0D-D833-9241-A209-0623C602FCF6}" type="presParOf" srcId="{A6E4939B-FE12-6F41-A2BA-48CA99BADFEE}" destId="{6E7386A4-4951-E846-A944-6592C5F8AFA1}" srcOrd="1" destOrd="0" presId="urn:microsoft.com/office/officeart/2005/8/layout/hList1"/>
    <dgm:cxn modelId="{DAB60A5F-41D1-9B43-95DC-CF238D40C447}" type="presParOf" srcId="{72986A13-7AB7-7B43-92C7-847131775709}" destId="{F9084A76-7ECB-034A-A2B1-E280E17A37A8}" srcOrd="3" destOrd="0" presId="urn:microsoft.com/office/officeart/2005/8/layout/hList1"/>
    <dgm:cxn modelId="{152EC5C2-7B36-8C43-9FCD-B829FB4F2018}" type="presParOf" srcId="{72986A13-7AB7-7B43-92C7-847131775709}" destId="{FF0B8629-80CD-4C40-9641-F7ED2533990D}" srcOrd="4" destOrd="0" presId="urn:microsoft.com/office/officeart/2005/8/layout/hList1"/>
    <dgm:cxn modelId="{DC0EF2C6-12D7-3F4B-BA03-7B565D7B998F}" type="presParOf" srcId="{FF0B8629-80CD-4C40-9641-F7ED2533990D}" destId="{FE73A48C-44C0-A849-889A-F8325AC1B2B0}" srcOrd="0" destOrd="0" presId="urn:microsoft.com/office/officeart/2005/8/layout/hList1"/>
    <dgm:cxn modelId="{92193022-1CA6-0340-8C6A-946AB2058384}" type="presParOf" srcId="{FF0B8629-80CD-4C40-9641-F7ED2533990D}" destId="{1C29B14D-343E-E84A-BE25-1CC1E47D90C5}" srcOrd="1" destOrd="0" presId="urn:microsoft.com/office/officeart/2005/8/layout/hList1"/>
    <dgm:cxn modelId="{D9235356-363C-7E4A-9E10-90594E17027D}" type="presParOf" srcId="{72986A13-7AB7-7B43-92C7-847131775709}" destId="{F227B156-2112-874A-B615-504F95F9C969}" srcOrd="5" destOrd="0" presId="urn:microsoft.com/office/officeart/2005/8/layout/hList1"/>
    <dgm:cxn modelId="{1BEC6E91-8171-C84B-8F1C-E5A195D22B3D}" type="presParOf" srcId="{72986A13-7AB7-7B43-92C7-847131775709}" destId="{2B02387E-C9FE-3845-B7DD-1B36DF475C1E}" srcOrd="6" destOrd="0" presId="urn:microsoft.com/office/officeart/2005/8/layout/hList1"/>
    <dgm:cxn modelId="{93833CB4-FE53-B94F-8E92-F9FE9F86A61A}" type="presParOf" srcId="{2B02387E-C9FE-3845-B7DD-1B36DF475C1E}" destId="{9C99E5E7-E158-5A4D-8B48-FEF011DBDB80}" srcOrd="0" destOrd="0" presId="urn:microsoft.com/office/officeart/2005/8/layout/hList1"/>
    <dgm:cxn modelId="{C241B2AC-17F3-E547-AE13-FD51AE027E63}" type="presParOf" srcId="{2B02387E-C9FE-3845-B7DD-1B36DF475C1E}" destId="{4C9FE837-74D7-C543-B343-C255CE48184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CFA621-E1C4-4673-AFB5-1FBE16A7E9B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7E83FA-49F1-4838-8051-AAFFA5C87D7B}">
      <dgm:prSet/>
      <dgm:spPr/>
      <dgm:t>
        <a:bodyPr/>
        <a:lstStyle/>
        <a:p>
          <a:r>
            <a:rPr lang="tr-TR"/>
            <a:t>MODERN KONFORMAL RADYOTERAPİ TEKNİKLERİ</a:t>
          </a:r>
          <a:endParaRPr lang="en-US"/>
        </a:p>
      </dgm:t>
    </dgm:pt>
    <dgm:pt modelId="{EEA9D746-5B35-4D30-A05E-0CA52958E5AF}" type="parTrans" cxnId="{3FE3DB83-99F8-4BC6-8D3F-8E3D292BF096}">
      <dgm:prSet/>
      <dgm:spPr/>
      <dgm:t>
        <a:bodyPr/>
        <a:lstStyle/>
        <a:p>
          <a:endParaRPr lang="en-US"/>
        </a:p>
      </dgm:t>
    </dgm:pt>
    <dgm:pt modelId="{FE069D49-B2DC-4334-9B5A-D798ECD91198}" type="sibTrans" cxnId="{3FE3DB83-99F8-4BC6-8D3F-8E3D292BF096}">
      <dgm:prSet/>
      <dgm:spPr/>
      <dgm:t>
        <a:bodyPr/>
        <a:lstStyle/>
        <a:p>
          <a:endParaRPr lang="en-US"/>
        </a:p>
      </dgm:t>
    </dgm:pt>
    <dgm:pt modelId="{842EFE66-0FA1-4FAA-8B09-81D0A961D996}">
      <dgm:prSet/>
      <dgm:spPr/>
      <dgm:t>
        <a:bodyPr/>
        <a:lstStyle/>
        <a:p>
          <a:r>
            <a:rPr lang="tr-TR"/>
            <a:t>3D CRT X IMRT/VMAT </a:t>
          </a:r>
          <a:endParaRPr lang="en-US"/>
        </a:p>
      </dgm:t>
    </dgm:pt>
    <dgm:pt modelId="{A55CB3B7-7898-4560-85BE-E3128D92F136}" type="parTrans" cxnId="{577ACC02-ECB4-48D9-9BC3-FCA5E7E4087A}">
      <dgm:prSet/>
      <dgm:spPr/>
      <dgm:t>
        <a:bodyPr/>
        <a:lstStyle/>
        <a:p>
          <a:endParaRPr lang="en-US"/>
        </a:p>
      </dgm:t>
    </dgm:pt>
    <dgm:pt modelId="{7AF221B2-2E71-4943-95C8-5DD33E10E064}" type="sibTrans" cxnId="{577ACC02-ECB4-48D9-9BC3-FCA5E7E4087A}">
      <dgm:prSet/>
      <dgm:spPr/>
      <dgm:t>
        <a:bodyPr/>
        <a:lstStyle/>
        <a:p>
          <a:endParaRPr lang="en-US"/>
        </a:p>
      </dgm:t>
    </dgm:pt>
    <dgm:pt modelId="{AEEDBC32-F290-4547-85F0-E113AC62380D}">
      <dgm:prSet/>
      <dgm:spPr/>
      <dgm:t>
        <a:bodyPr/>
        <a:lstStyle/>
        <a:p>
          <a:r>
            <a:rPr lang="tr-TR"/>
            <a:t>IMRT ile doz kapsamı ve yan etki daha az</a:t>
          </a:r>
          <a:endParaRPr lang="en-US"/>
        </a:p>
      </dgm:t>
    </dgm:pt>
    <dgm:pt modelId="{F4F8D535-9C65-4771-8327-397343E2C691}" type="parTrans" cxnId="{ED76E20D-AE74-44F2-8EE2-470ED43B6E26}">
      <dgm:prSet/>
      <dgm:spPr/>
      <dgm:t>
        <a:bodyPr/>
        <a:lstStyle/>
        <a:p>
          <a:endParaRPr lang="en-US"/>
        </a:p>
      </dgm:t>
    </dgm:pt>
    <dgm:pt modelId="{600BB4F0-AA48-439C-8EA7-E866773F3520}" type="sibTrans" cxnId="{ED76E20D-AE74-44F2-8EE2-470ED43B6E26}">
      <dgm:prSet/>
      <dgm:spPr/>
      <dgm:t>
        <a:bodyPr/>
        <a:lstStyle/>
        <a:p>
          <a:endParaRPr lang="en-US"/>
        </a:p>
      </dgm:t>
    </dgm:pt>
    <dgm:pt modelId="{1F845EF6-12FB-434A-AB57-342E80C6D2E1}">
      <dgm:prSet/>
      <dgm:spPr/>
      <dgm:t>
        <a:bodyPr/>
        <a:lstStyle/>
        <a:p>
          <a:r>
            <a:rPr lang="tr-TR"/>
            <a:t>Butterfly-VMAT (60 derecelik 2 koplanar, 1 nonkoplanar ark ) ile meme ve akc dozu düşük</a:t>
          </a:r>
          <a:endParaRPr lang="en-US"/>
        </a:p>
      </dgm:t>
    </dgm:pt>
    <dgm:pt modelId="{08533929-0C1B-4610-BAD8-8A74BA95AA2C}" type="parTrans" cxnId="{BB8B1140-CC0D-429C-B8F7-265E0CD02E37}">
      <dgm:prSet/>
      <dgm:spPr/>
      <dgm:t>
        <a:bodyPr/>
        <a:lstStyle/>
        <a:p>
          <a:endParaRPr lang="en-US"/>
        </a:p>
      </dgm:t>
    </dgm:pt>
    <dgm:pt modelId="{2E00DA46-6178-4CEE-9E97-830F70DC0E95}" type="sibTrans" cxnId="{BB8B1140-CC0D-429C-B8F7-265E0CD02E37}">
      <dgm:prSet/>
      <dgm:spPr/>
      <dgm:t>
        <a:bodyPr/>
        <a:lstStyle/>
        <a:p>
          <a:endParaRPr lang="en-US"/>
        </a:p>
      </dgm:t>
    </dgm:pt>
    <dgm:pt modelId="{67118AF0-124D-4161-B499-5047CCA09BE6}">
      <dgm:prSet/>
      <dgm:spPr/>
      <dgm:t>
        <a:bodyPr/>
        <a:lstStyle/>
        <a:p>
          <a:r>
            <a:rPr lang="tr-TR"/>
            <a:t>Breat-hold ve respiratuvar gating , RAO dozları için önemli</a:t>
          </a:r>
          <a:endParaRPr lang="en-US"/>
        </a:p>
      </dgm:t>
    </dgm:pt>
    <dgm:pt modelId="{D820D848-2042-4DA0-8245-1B93D27016D5}" type="parTrans" cxnId="{BB7FF90B-E401-4642-ACAC-0BE89539BB81}">
      <dgm:prSet/>
      <dgm:spPr/>
      <dgm:t>
        <a:bodyPr/>
        <a:lstStyle/>
        <a:p>
          <a:endParaRPr lang="en-US"/>
        </a:p>
      </dgm:t>
    </dgm:pt>
    <dgm:pt modelId="{EB663045-35FF-45C6-902B-01872200395C}" type="sibTrans" cxnId="{BB7FF90B-E401-4642-ACAC-0BE89539BB81}">
      <dgm:prSet/>
      <dgm:spPr/>
      <dgm:t>
        <a:bodyPr/>
        <a:lstStyle/>
        <a:p>
          <a:endParaRPr lang="en-US"/>
        </a:p>
      </dgm:t>
    </dgm:pt>
    <dgm:pt modelId="{17413733-3681-0F4F-ABD1-1DBC5E7CFE00}" type="pres">
      <dgm:prSet presAssocID="{41CFA621-E1C4-4673-AFB5-1FBE16A7E9B2}" presName="outerComposite" presStyleCnt="0">
        <dgm:presLayoutVars>
          <dgm:chMax val="5"/>
          <dgm:dir/>
          <dgm:resizeHandles val="exact"/>
        </dgm:presLayoutVars>
      </dgm:prSet>
      <dgm:spPr/>
    </dgm:pt>
    <dgm:pt modelId="{4EE79B52-16FA-424E-8D1E-29D4036D1D11}" type="pres">
      <dgm:prSet presAssocID="{41CFA621-E1C4-4673-AFB5-1FBE16A7E9B2}" presName="dummyMaxCanvas" presStyleCnt="0">
        <dgm:presLayoutVars/>
      </dgm:prSet>
      <dgm:spPr/>
    </dgm:pt>
    <dgm:pt modelId="{6CA8E6FA-63E2-1646-B21B-C2DBA5AF4C3E}" type="pres">
      <dgm:prSet presAssocID="{41CFA621-E1C4-4673-AFB5-1FBE16A7E9B2}" presName="FiveNodes_1" presStyleLbl="node1" presStyleIdx="0" presStyleCnt="5">
        <dgm:presLayoutVars>
          <dgm:bulletEnabled val="1"/>
        </dgm:presLayoutVars>
      </dgm:prSet>
      <dgm:spPr/>
    </dgm:pt>
    <dgm:pt modelId="{5CF8634C-9D58-CE41-990A-1DC5B396C8B4}" type="pres">
      <dgm:prSet presAssocID="{41CFA621-E1C4-4673-AFB5-1FBE16A7E9B2}" presName="FiveNodes_2" presStyleLbl="node1" presStyleIdx="1" presStyleCnt="5">
        <dgm:presLayoutVars>
          <dgm:bulletEnabled val="1"/>
        </dgm:presLayoutVars>
      </dgm:prSet>
      <dgm:spPr/>
    </dgm:pt>
    <dgm:pt modelId="{FA3F20F5-A18A-D34B-B908-7202E81D6896}" type="pres">
      <dgm:prSet presAssocID="{41CFA621-E1C4-4673-AFB5-1FBE16A7E9B2}" presName="FiveNodes_3" presStyleLbl="node1" presStyleIdx="2" presStyleCnt="5">
        <dgm:presLayoutVars>
          <dgm:bulletEnabled val="1"/>
        </dgm:presLayoutVars>
      </dgm:prSet>
      <dgm:spPr/>
    </dgm:pt>
    <dgm:pt modelId="{064463DC-14DA-CE47-9953-381850BA2446}" type="pres">
      <dgm:prSet presAssocID="{41CFA621-E1C4-4673-AFB5-1FBE16A7E9B2}" presName="FiveNodes_4" presStyleLbl="node1" presStyleIdx="3" presStyleCnt="5">
        <dgm:presLayoutVars>
          <dgm:bulletEnabled val="1"/>
        </dgm:presLayoutVars>
      </dgm:prSet>
      <dgm:spPr/>
    </dgm:pt>
    <dgm:pt modelId="{903C2AE7-F6FF-3042-83D2-05A1B60F26F4}" type="pres">
      <dgm:prSet presAssocID="{41CFA621-E1C4-4673-AFB5-1FBE16A7E9B2}" presName="FiveNodes_5" presStyleLbl="node1" presStyleIdx="4" presStyleCnt="5">
        <dgm:presLayoutVars>
          <dgm:bulletEnabled val="1"/>
        </dgm:presLayoutVars>
      </dgm:prSet>
      <dgm:spPr/>
    </dgm:pt>
    <dgm:pt modelId="{188BC403-E98F-8F4B-B922-9036AD565DB7}" type="pres">
      <dgm:prSet presAssocID="{41CFA621-E1C4-4673-AFB5-1FBE16A7E9B2}" presName="FiveConn_1-2" presStyleLbl="fgAccFollowNode1" presStyleIdx="0" presStyleCnt="4">
        <dgm:presLayoutVars>
          <dgm:bulletEnabled val="1"/>
        </dgm:presLayoutVars>
      </dgm:prSet>
      <dgm:spPr/>
    </dgm:pt>
    <dgm:pt modelId="{E67B9803-1A65-2049-9DE5-07967CBDA496}" type="pres">
      <dgm:prSet presAssocID="{41CFA621-E1C4-4673-AFB5-1FBE16A7E9B2}" presName="FiveConn_2-3" presStyleLbl="fgAccFollowNode1" presStyleIdx="1" presStyleCnt="4">
        <dgm:presLayoutVars>
          <dgm:bulletEnabled val="1"/>
        </dgm:presLayoutVars>
      </dgm:prSet>
      <dgm:spPr/>
    </dgm:pt>
    <dgm:pt modelId="{B1DDD978-53D6-A34F-A8FB-1FCD63F4AE33}" type="pres">
      <dgm:prSet presAssocID="{41CFA621-E1C4-4673-AFB5-1FBE16A7E9B2}" presName="FiveConn_3-4" presStyleLbl="fgAccFollowNode1" presStyleIdx="2" presStyleCnt="4">
        <dgm:presLayoutVars>
          <dgm:bulletEnabled val="1"/>
        </dgm:presLayoutVars>
      </dgm:prSet>
      <dgm:spPr/>
    </dgm:pt>
    <dgm:pt modelId="{42178189-7902-5C49-A8E1-91CBD78A4F13}" type="pres">
      <dgm:prSet presAssocID="{41CFA621-E1C4-4673-AFB5-1FBE16A7E9B2}" presName="FiveConn_4-5" presStyleLbl="fgAccFollowNode1" presStyleIdx="3" presStyleCnt="4">
        <dgm:presLayoutVars>
          <dgm:bulletEnabled val="1"/>
        </dgm:presLayoutVars>
      </dgm:prSet>
      <dgm:spPr/>
    </dgm:pt>
    <dgm:pt modelId="{E82FECAF-0B21-4A4B-AED6-81DA8AB21508}" type="pres">
      <dgm:prSet presAssocID="{41CFA621-E1C4-4673-AFB5-1FBE16A7E9B2}" presName="FiveNodes_1_text" presStyleLbl="node1" presStyleIdx="4" presStyleCnt="5">
        <dgm:presLayoutVars>
          <dgm:bulletEnabled val="1"/>
        </dgm:presLayoutVars>
      </dgm:prSet>
      <dgm:spPr/>
    </dgm:pt>
    <dgm:pt modelId="{31AE7EED-B26A-E843-8B64-238C9C5AD284}" type="pres">
      <dgm:prSet presAssocID="{41CFA621-E1C4-4673-AFB5-1FBE16A7E9B2}" presName="FiveNodes_2_text" presStyleLbl="node1" presStyleIdx="4" presStyleCnt="5">
        <dgm:presLayoutVars>
          <dgm:bulletEnabled val="1"/>
        </dgm:presLayoutVars>
      </dgm:prSet>
      <dgm:spPr/>
    </dgm:pt>
    <dgm:pt modelId="{198B66CF-807D-0449-8C39-E5980173850E}" type="pres">
      <dgm:prSet presAssocID="{41CFA621-E1C4-4673-AFB5-1FBE16A7E9B2}" presName="FiveNodes_3_text" presStyleLbl="node1" presStyleIdx="4" presStyleCnt="5">
        <dgm:presLayoutVars>
          <dgm:bulletEnabled val="1"/>
        </dgm:presLayoutVars>
      </dgm:prSet>
      <dgm:spPr/>
    </dgm:pt>
    <dgm:pt modelId="{6E1AAE47-0BFE-0545-ADF8-FAF0DC506BF1}" type="pres">
      <dgm:prSet presAssocID="{41CFA621-E1C4-4673-AFB5-1FBE16A7E9B2}" presName="FiveNodes_4_text" presStyleLbl="node1" presStyleIdx="4" presStyleCnt="5">
        <dgm:presLayoutVars>
          <dgm:bulletEnabled val="1"/>
        </dgm:presLayoutVars>
      </dgm:prSet>
      <dgm:spPr/>
    </dgm:pt>
    <dgm:pt modelId="{87E788A8-9177-AB45-A829-819380B0D516}" type="pres">
      <dgm:prSet presAssocID="{41CFA621-E1C4-4673-AFB5-1FBE16A7E9B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2F72302-E3F1-F34C-9B91-5DC08C2D64D5}" type="presOf" srcId="{FE069D49-B2DC-4334-9B5A-D798ECD91198}" destId="{188BC403-E98F-8F4B-B922-9036AD565DB7}" srcOrd="0" destOrd="0" presId="urn:microsoft.com/office/officeart/2005/8/layout/vProcess5"/>
    <dgm:cxn modelId="{577ACC02-ECB4-48D9-9BC3-FCA5E7E4087A}" srcId="{41CFA621-E1C4-4673-AFB5-1FBE16A7E9B2}" destId="{842EFE66-0FA1-4FAA-8B09-81D0A961D996}" srcOrd="1" destOrd="0" parTransId="{A55CB3B7-7898-4560-85BE-E3128D92F136}" sibTransId="{7AF221B2-2E71-4943-95C8-5DD33E10E064}"/>
    <dgm:cxn modelId="{BB7FF90B-E401-4642-ACAC-0BE89539BB81}" srcId="{41CFA621-E1C4-4673-AFB5-1FBE16A7E9B2}" destId="{67118AF0-124D-4161-B499-5047CCA09BE6}" srcOrd="4" destOrd="0" parTransId="{D820D848-2042-4DA0-8245-1B93D27016D5}" sibTransId="{EB663045-35FF-45C6-902B-01872200395C}"/>
    <dgm:cxn modelId="{ED76E20D-AE74-44F2-8EE2-470ED43B6E26}" srcId="{41CFA621-E1C4-4673-AFB5-1FBE16A7E9B2}" destId="{AEEDBC32-F290-4547-85F0-E113AC62380D}" srcOrd="2" destOrd="0" parTransId="{F4F8D535-9C65-4771-8327-397343E2C691}" sibTransId="{600BB4F0-AA48-439C-8EA7-E866773F3520}"/>
    <dgm:cxn modelId="{A49B2A25-0834-D746-B7DC-207FCEF1449A}" type="presOf" srcId="{1F845EF6-12FB-434A-AB57-342E80C6D2E1}" destId="{6E1AAE47-0BFE-0545-ADF8-FAF0DC506BF1}" srcOrd="1" destOrd="0" presId="urn:microsoft.com/office/officeart/2005/8/layout/vProcess5"/>
    <dgm:cxn modelId="{E856362B-4E56-2D44-8012-54EFEE0233BA}" type="presOf" srcId="{2E00DA46-6178-4CEE-9E97-830F70DC0E95}" destId="{42178189-7902-5C49-A8E1-91CBD78A4F13}" srcOrd="0" destOrd="0" presId="urn:microsoft.com/office/officeart/2005/8/layout/vProcess5"/>
    <dgm:cxn modelId="{ABF6BE3E-7A26-0441-BFD1-13CD9221ED2A}" type="presOf" srcId="{AEEDBC32-F290-4547-85F0-E113AC62380D}" destId="{FA3F20F5-A18A-D34B-B908-7202E81D6896}" srcOrd="0" destOrd="0" presId="urn:microsoft.com/office/officeart/2005/8/layout/vProcess5"/>
    <dgm:cxn modelId="{BB8B1140-CC0D-429C-B8F7-265E0CD02E37}" srcId="{41CFA621-E1C4-4673-AFB5-1FBE16A7E9B2}" destId="{1F845EF6-12FB-434A-AB57-342E80C6D2E1}" srcOrd="3" destOrd="0" parTransId="{08533929-0C1B-4610-BAD8-8A74BA95AA2C}" sibTransId="{2E00DA46-6178-4CEE-9E97-830F70DC0E95}"/>
    <dgm:cxn modelId="{D7256465-EF20-DB42-AB62-2901E005301E}" type="presOf" srcId="{67118AF0-124D-4161-B499-5047CCA09BE6}" destId="{903C2AE7-F6FF-3042-83D2-05A1B60F26F4}" srcOrd="0" destOrd="0" presId="urn:microsoft.com/office/officeart/2005/8/layout/vProcess5"/>
    <dgm:cxn modelId="{253FFC6F-5A22-6F4C-8334-3F88853981DB}" type="presOf" srcId="{7AF221B2-2E71-4943-95C8-5DD33E10E064}" destId="{E67B9803-1A65-2049-9DE5-07967CBDA496}" srcOrd="0" destOrd="0" presId="urn:microsoft.com/office/officeart/2005/8/layout/vProcess5"/>
    <dgm:cxn modelId="{1E974281-21EE-DF49-885E-959F4ACE4D7C}" type="presOf" srcId="{41CFA621-E1C4-4673-AFB5-1FBE16A7E9B2}" destId="{17413733-3681-0F4F-ABD1-1DBC5E7CFE00}" srcOrd="0" destOrd="0" presId="urn:microsoft.com/office/officeart/2005/8/layout/vProcess5"/>
    <dgm:cxn modelId="{74AB7283-3469-1F41-9517-38537F78F528}" type="presOf" srcId="{67118AF0-124D-4161-B499-5047CCA09BE6}" destId="{87E788A8-9177-AB45-A829-819380B0D516}" srcOrd="1" destOrd="0" presId="urn:microsoft.com/office/officeart/2005/8/layout/vProcess5"/>
    <dgm:cxn modelId="{3FE3DB83-99F8-4BC6-8D3F-8E3D292BF096}" srcId="{41CFA621-E1C4-4673-AFB5-1FBE16A7E9B2}" destId="{4E7E83FA-49F1-4838-8051-AAFFA5C87D7B}" srcOrd="0" destOrd="0" parTransId="{EEA9D746-5B35-4D30-A05E-0CA52958E5AF}" sibTransId="{FE069D49-B2DC-4334-9B5A-D798ECD91198}"/>
    <dgm:cxn modelId="{F356D4A3-22F0-F741-917E-E5D089D6D020}" type="presOf" srcId="{1F845EF6-12FB-434A-AB57-342E80C6D2E1}" destId="{064463DC-14DA-CE47-9953-381850BA2446}" srcOrd="0" destOrd="0" presId="urn:microsoft.com/office/officeart/2005/8/layout/vProcess5"/>
    <dgm:cxn modelId="{B7DD4FB5-163F-A44D-AEA8-2047AF6C3F45}" type="presOf" srcId="{4E7E83FA-49F1-4838-8051-AAFFA5C87D7B}" destId="{E82FECAF-0B21-4A4B-AED6-81DA8AB21508}" srcOrd="1" destOrd="0" presId="urn:microsoft.com/office/officeart/2005/8/layout/vProcess5"/>
    <dgm:cxn modelId="{08B038B6-5E57-4344-B21F-6402274D2F00}" type="presOf" srcId="{842EFE66-0FA1-4FAA-8B09-81D0A961D996}" destId="{5CF8634C-9D58-CE41-990A-1DC5B396C8B4}" srcOrd="0" destOrd="0" presId="urn:microsoft.com/office/officeart/2005/8/layout/vProcess5"/>
    <dgm:cxn modelId="{D2CEA8B8-944E-4542-82AB-A356F6707393}" type="presOf" srcId="{600BB4F0-AA48-439C-8EA7-E866773F3520}" destId="{B1DDD978-53D6-A34F-A8FB-1FCD63F4AE33}" srcOrd="0" destOrd="0" presId="urn:microsoft.com/office/officeart/2005/8/layout/vProcess5"/>
    <dgm:cxn modelId="{331E17E1-4486-8747-8C21-4827E709FF33}" type="presOf" srcId="{4E7E83FA-49F1-4838-8051-AAFFA5C87D7B}" destId="{6CA8E6FA-63E2-1646-B21B-C2DBA5AF4C3E}" srcOrd="0" destOrd="0" presId="urn:microsoft.com/office/officeart/2005/8/layout/vProcess5"/>
    <dgm:cxn modelId="{B6D44BEF-938E-5D4B-8896-D5B9771A02DB}" type="presOf" srcId="{AEEDBC32-F290-4547-85F0-E113AC62380D}" destId="{198B66CF-807D-0449-8C39-E5980173850E}" srcOrd="1" destOrd="0" presId="urn:microsoft.com/office/officeart/2005/8/layout/vProcess5"/>
    <dgm:cxn modelId="{F3F977F1-0B1C-9847-8F51-708B88615FDA}" type="presOf" srcId="{842EFE66-0FA1-4FAA-8B09-81D0A961D996}" destId="{31AE7EED-B26A-E843-8B64-238C9C5AD284}" srcOrd="1" destOrd="0" presId="urn:microsoft.com/office/officeart/2005/8/layout/vProcess5"/>
    <dgm:cxn modelId="{F0B928A1-0AF4-444A-A226-70EC65E69909}" type="presParOf" srcId="{17413733-3681-0F4F-ABD1-1DBC5E7CFE00}" destId="{4EE79B52-16FA-424E-8D1E-29D4036D1D11}" srcOrd="0" destOrd="0" presId="urn:microsoft.com/office/officeart/2005/8/layout/vProcess5"/>
    <dgm:cxn modelId="{A9B9C37E-D85D-B341-8BDA-921F073B0B0A}" type="presParOf" srcId="{17413733-3681-0F4F-ABD1-1DBC5E7CFE00}" destId="{6CA8E6FA-63E2-1646-B21B-C2DBA5AF4C3E}" srcOrd="1" destOrd="0" presId="urn:microsoft.com/office/officeart/2005/8/layout/vProcess5"/>
    <dgm:cxn modelId="{7C012C75-559F-6A4A-9454-E30C968763D1}" type="presParOf" srcId="{17413733-3681-0F4F-ABD1-1DBC5E7CFE00}" destId="{5CF8634C-9D58-CE41-990A-1DC5B396C8B4}" srcOrd="2" destOrd="0" presId="urn:microsoft.com/office/officeart/2005/8/layout/vProcess5"/>
    <dgm:cxn modelId="{1466B4CF-92BF-544E-A39F-29BFFDAA7B35}" type="presParOf" srcId="{17413733-3681-0F4F-ABD1-1DBC5E7CFE00}" destId="{FA3F20F5-A18A-D34B-B908-7202E81D6896}" srcOrd="3" destOrd="0" presId="urn:microsoft.com/office/officeart/2005/8/layout/vProcess5"/>
    <dgm:cxn modelId="{3A72006D-D9C4-394E-8F7E-46B04035683A}" type="presParOf" srcId="{17413733-3681-0F4F-ABD1-1DBC5E7CFE00}" destId="{064463DC-14DA-CE47-9953-381850BA2446}" srcOrd="4" destOrd="0" presId="urn:microsoft.com/office/officeart/2005/8/layout/vProcess5"/>
    <dgm:cxn modelId="{8DA8685D-9776-7A47-973F-8F2F5E7E325A}" type="presParOf" srcId="{17413733-3681-0F4F-ABD1-1DBC5E7CFE00}" destId="{903C2AE7-F6FF-3042-83D2-05A1B60F26F4}" srcOrd="5" destOrd="0" presId="urn:microsoft.com/office/officeart/2005/8/layout/vProcess5"/>
    <dgm:cxn modelId="{D5E573F2-CCDD-5C4B-9657-24C0C0B3F561}" type="presParOf" srcId="{17413733-3681-0F4F-ABD1-1DBC5E7CFE00}" destId="{188BC403-E98F-8F4B-B922-9036AD565DB7}" srcOrd="6" destOrd="0" presId="urn:microsoft.com/office/officeart/2005/8/layout/vProcess5"/>
    <dgm:cxn modelId="{65A47AEF-1E7F-094E-9162-32AB930359BF}" type="presParOf" srcId="{17413733-3681-0F4F-ABD1-1DBC5E7CFE00}" destId="{E67B9803-1A65-2049-9DE5-07967CBDA496}" srcOrd="7" destOrd="0" presId="urn:microsoft.com/office/officeart/2005/8/layout/vProcess5"/>
    <dgm:cxn modelId="{F5BE3016-3746-B44C-B638-9841BA05BF1A}" type="presParOf" srcId="{17413733-3681-0F4F-ABD1-1DBC5E7CFE00}" destId="{B1DDD978-53D6-A34F-A8FB-1FCD63F4AE33}" srcOrd="8" destOrd="0" presId="urn:microsoft.com/office/officeart/2005/8/layout/vProcess5"/>
    <dgm:cxn modelId="{B2A776C9-7E60-404E-AC10-5ECB865C9E8A}" type="presParOf" srcId="{17413733-3681-0F4F-ABD1-1DBC5E7CFE00}" destId="{42178189-7902-5C49-A8E1-91CBD78A4F13}" srcOrd="9" destOrd="0" presId="urn:microsoft.com/office/officeart/2005/8/layout/vProcess5"/>
    <dgm:cxn modelId="{8DB0EA55-0D99-2740-8B33-34A4E886DE8F}" type="presParOf" srcId="{17413733-3681-0F4F-ABD1-1DBC5E7CFE00}" destId="{E82FECAF-0B21-4A4B-AED6-81DA8AB21508}" srcOrd="10" destOrd="0" presId="urn:microsoft.com/office/officeart/2005/8/layout/vProcess5"/>
    <dgm:cxn modelId="{B583E84E-8DEB-3E41-862A-9601F3AE4FB9}" type="presParOf" srcId="{17413733-3681-0F4F-ABD1-1DBC5E7CFE00}" destId="{31AE7EED-B26A-E843-8B64-238C9C5AD284}" srcOrd="11" destOrd="0" presId="urn:microsoft.com/office/officeart/2005/8/layout/vProcess5"/>
    <dgm:cxn modelId="{0D3DA709-075A-3445-BB19-6879DDD4A2FE}" type="presParOf" srcId="{17413733-3681-0F4F-ABD1-1DBC5E7CFE00}" destId="{198B66CF-807D-0449-8C39-E5980173850E}" srcOrd="12" destOrd="0" presId="urn:microsoft.com/office/officeart/2005/8/layout/vProcess5"/>
    <dgm:cxn modelId="{9B522461-712C-0F43-8606-2D6BB6503801}" type="presParOf" srcId="{17413733-3681-0F4F-ABD1-1DBC5E7CFE00}" destId="{6E1AAE47-0BFE-0545-ADF8-FAF0DC506BF1}" srcOrd="13" destOrd="0" presId="urn:microsoft.com/office/officeart/2005/8/layout/vProcess5"/>
    <dgm:cxn modelId="{01EFF6D4-EAD5-AD4E-9085-163F5DAC743C}" type="presParOf" srcId="{17413733-3681-0F4F-ABD1-1DBC5E7CFE00}" destId="{87E788A8-9177-AB45-A829-819380B0D51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8EF6B1-7DDD-42C9-99E2-59B09AD7DF1E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4FC57A6-0D0D-4465-9E65-BD9CA8C3EBB6}">
      <dgm:prSet/>
      <dgm:spPr/>
      <dgm:t>
        <a:bodyPr/>
        <a:lstStyle/>
        <a:p>
          <a:r>
            <a:rPr lang="tr-TR"/>
            <a:t>ILROG</a:t>
          </a:r>
          <a:endParaRPr lang="en-US"/>
        </a:p>
      </dgm:t>
    </dgm:pt>
    <dgm:pt modelId="{5A0CEF29-0D67-4CFB-9C93-1E484468329A}" type="parTrans" cxnId="{71C893B3-C600-49F6-84F3-574A0DD2DF8D}">
      <dgm:prSet/>
      <dgm:spPr/>
      <dgm:t>
        <a:bodyPr/>
        <a:lstStyle/>
        <a:p>
          <a:endParaRPr lang="en-US"/>
        </a:p>
      </dgm:t>
    </dgm:pt>
    <dgm:pt modelId="{8B91C56B-9691-495D-A126-635DE4656E8C}" type="sibTrans" cxnId="{71C893B3-C600-49F6-84F3-574A0DD2DF8D}">
      <dgm:prSet/>
      <dgm:spPr/>
      <dgm:t>
        <a:bodyPr/>
        <a:lstStyle/>
        <a:p>
          <a:endParaRPr lang="en-US"/>
        </a:p>
      </dgm:t>
    </dgm:pt>
    <dgm:pt modelId="{13694DE1-A5FE-40B2-9116-F6FEA2AF3245}">
      <dgm:prSet/>
      <dgm:spPr/>
      <dgm:t>
        <a:bodyPr/>
        <a:lstStyle/>
        <a:p>
          <a:r>
            <a:rPr lang="tr-TR"/>
            <a:t>GTV-pre kemo , her zaman CTV ye dahil edilir.</a:t>
          </a:r>
          <a:endParaRPr lang="en-US"/>
        </a:p>
      </dgm:t>
    </dgm:pt>
    <dgm:pt modelId="{0FB8246E-C990-469F-A61D-ABFE3CEF6E7C}" type="parTrans" cxnId="{E92845FB-5EB6-4806-87FF-2CBACBBEB0CB}">
      <dgm:prSet/>
      <dgm:spPr/>
      <dgm:t>
        <a:bodyPr/>
        <a:lstStyle/>
        <a:p>
          <a:endParaRPr lang="en-US"/>
        </a:p>
      </dgm:t>
    </dgm:pt>
    <dgm:pt modelId="{3B3BB1E3-94D8-484D-9972-02417DE582CB}" type="sibTrans" cxnId="{E92845FB-5EB6-4806-87FF-2CBACBBEB0CB}">
      <dgm:prSet/>
      <dgm:spPr/>
      <dgm:t>
        <a:bodyPr/>
        <a:lstStyle/>
        <a:p>
          <a:endParaRPr lang="en-US"/>
        </a:p>
      </dgm:t>
    </dgm:pt>
    <dgm:pt modelId="{51C99991-D505-41F9-96D7-AF4A0106038D}">
      <dgm:prSet/>
      <dgm:spPr/>
      <dgm:t>
        <a:bodyPr/>
        <a:lstStyle/>
        <a:p>
          <a:r>
            <a:rPr lang="tr-TR"/>
            <a:t>Farklı nodüller etkilenmişse aynı CTV içine alınabilir. Fakat birbirine 5 cm den uzak ise ayrı alanlar şeklinde tedavi edilmelidir.</a:t>
          </a:r>
          <a:endParaRPr lang="en-US"/>
        </a:p>
      </dgm:t>
    </dgm:pt>
    <dgm:pt modelId="{975322F2-EE77-4082-B3D6-BF77712B2644}" type="parTrans" cxnId="{D2C1894D-5253-4F32-A8EB-A35B7F7035B4}">
      <dgm:prSet/>
      <dgm:spPr/>
      <dgm:t>
        <a:bodyPr/>
        <a:lstStyle/>
        <a:p>
          <a:endParaRPr lang="en-US"/>
        </a:p>
      </dgm:t>
    </dgm:pt>
    <dgm:pt modelId="{436D0F42-3EE7-466A-8318-DBB4D7588DBD}" type="sibTrans" cxnId="{D2C1894D-5253-4F32-A8EB-A35B7F7035B4}">
      <dgm:prSet/>
      <dgm:spPr/>
      <dgm:t>
        <a:bodyPr/>
        <a:lstStyle/>
        <a:p>
          <a:endParaRPr lang="en-US"/>
        </a:p>
      </dgm:t>
    </dgm:pt>
    <dgm:pt modelId="{F917DFB1-6CA9-48B9-A5D1-0C80AC6C9AC7}">
      <dgm:prSet/>
      <dgm:spPr/>
      <dgm:t>
        <a:bodyPr/>
        <a:lstStyle/>
        <a:p>
          <a:r>
            <a:rPr lang="tr-TR"/>
            <a:t>4D-CT ile toraks ve üst abdomen bölgesinde ITV için  superior-inferior yönde 1,5-2 cm marj verilmesi yeterlidir.</a:t>
          </a:r>
          <a:endParaRPr lang="en-US"/>
        </a:p>
      </dgm:t>
    </dgm:pt>
    <dgm:pt modelId="{61B162F2-BFD0-4A59-81C9-EC33680195E3}" type="parTrans" cxnId="{67F20343-FB43-4819-8638-BAA4C71EC628}">
      <dgm:prSet/>
      <dgm:spPr/>
      <dgm:t>
        <a:bodyPr/>
        <a:lstStyle/>
        <a:p>
          <a:endParaRPr lang="en-US"/>
        </a:p>
      </dgm:t>
    </dgm:pt>
    <dgm:pt modelId="{AF168E6A-98BF-4DBE-928F-F5640E631926}" type="sibTrans" cxnId="{67F20343-FB43-4819-8638-BAA4C71EC628}">
      <dgm:prSet/>
      <dgm:spPr/>
      <dgm:t>
        <a:bodyPr/>
        <a:lstStyle/>
        <a:p>
          <a:endParaRPr lang="en-US"/>
        </a:p>
      </dgm:t>
    </dgm:pt>
    <dgm:pt modelId="{1F9835FB-E032-42E8-A043-05B94606BE87}">
      <dgm:prSet/>
      <dgm:spPr/>
      <dgm:t>
        <a:bodyPr/>
        <a:lstStyle/>
        <a:p>
          <a:r>
            <a:rPr lang="tr-TR"/>
            <a:t>Baş-boyun bölgesinde ITV oluşturulmasına gerek yoktur.</a:t>
          </a:r>
          <a:endParaRPr lang="en-US"/>
        </a:p>
      </dgm:t>
    </dgm:pt>
    <dgm:pt modelId="{F7C3D6A3-AA75-40DA-AA27-8C94127AE330}" type="parTrans" cxnId="{06F49D04-3EB7-44B1-8C19-D19DEFB66B19}">
      <dgm:prSet/>
      <dgm:spPr/>
      <dgm:t>
        <a:bodyPr/>
        <a:lstStyle/>
        <a:p>
          <a:endParaRPr lang="en-US"/>
        </a:p>
      </dgm:t>
    </dgm:pt>
    <dgm:pt modelId="{FC223BED-EEFF-44D8-8A93-E6341EF08652}" type="sibTrans" cxnId="{06F49D04-3EB7-44B1-8C19-D19DEFB66B19}">
      <dgm:prSet/>
      <dgm:spPr/>
      <dgm:t>
        <a:bodyPr/>
        <a:lstStyle/>
        <a:p>
          <a:endParaRPr lang="en-US"/>
        </a:p>
      </dgm:t>
    </dgm:pt>
    <dgm:pt modelId="{F70B7D71-00E2-FE4A-803D-C234CC4FF695}" type="pres">
      <dgm:prSet presAssocID="{DF8EF6B1-7DDD-42C9-99E2-59B09AD7DF1E}" presName="Name0" presStyleCnt="0">
        <dgm:presLayoutVars>
          <dgm:dir/>
          <dgm:animLvl val="lvl"/>
          <dgm:resizeHandles val="exact"/>
        </dgm:presLayoutVars>
      </dgm:prSet>
      <dgm:spPr/>
    </dgm:pt>
    <dgm:pt modelId="{36FBAD30-9542-EC43-821B-A1106C7EF812}" type="pres">
      <dgm:prSet presAssocID="{14FC57A6-0D0D-4465-9E65-BD9CA8C3EBB6}" presName="linNode" presStyleCnt="0"/>
      <dgm:spPr/>
    </dgm:pt>
    <dgm:pt modelId="{9844A9C9-92A7-7E46-B976-6FCD12A97A4D}" type="pres">
      <dgm:prSet presAssocID="{14FC57A6-0D0D-4465-9E65-BD9CA8C3EBB6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41CF906-FF62-1149-B91B-AD5289100AED}" type="pres">
      <dgm:prSet presAssocID="{14FC57A6-0D0D-4465-9E65-BD9CA8C3EBB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06F49D04-3EB7-44B1-8C19-D19DEFB66B19}" srcId="{14FC57A6-0D0D-4465-9E65-BD9CA8C3EBB6}" destId="{1F9835FB-E032-42E8-A043-05B94606BE87}" srcOrd="3" destOrd="0" parTransId="{F7C3D6A3-AA75-40DA-AA27-8C94127AE330}" sibTransId="{FC223BED-EEFF-44D8-8A93-E6341EF08652}"/>
    <dgm:cxn modelId="{102B591C-3095-EE46-9C6C-BB0CDACEF066}" type="presOf" srcId="{13694DE1-A5FE-40B2-9116-F6FEA2AF3245}" destId="{C41CF906-FF62-1149-B91B-AD5289100AED}" srcOrd="0" destOrd="0" presId="urn:microsoft.com/office/officeart/2005/8/layout/vList5"/>
    <dgm:cxn modelId="{55932F3A-7F55-AC48-B395-A47D8263C848}" type="presOf" srcId="{F917DFB1-6CA9-48B9-A5D1-0C80AC6C9AC7}" destId="{C41CF906-FF62-1149-B91B-AD5289100AED}" srcOrd="0" destOrd="2" presId="urn:microsoft.com/office/officeart/2005/8/layout/vList5"/>
    <dgm:cxn modelId="{67F20343-FB43-4819-8638-BAA4C71EC628}" srcId="{14FC57A6-0D0D-4465-9E65-BD9CA8C3EBB6}" destId="{F917DFB1-6CA9-48B9-A5D1-0C80AC6C9AC7}" srcOrd="2" destOrd="0" parTransId="{61B162F2-BFD0-4A59-81C9-EC33680195E3}" sibTransId="{AF168E6A-98BF-4DBE-928F-F5640E631926}"/>
    <dgm:cxn modelId="{D2C1894D-5253-4F32-A8EB-A35B7F7035B4}" srcId="{14FC57A6-0D0D-4465-9E65-BD9CA8C3EBB6}" destId="{51C99991-D505-41F9-96D7-AF4A0106038D}" srcOrd="1" destOrd="0" parTransId="{975322F2-EE77-4082-B3D6-BF77712B2644}" sibTransId="{436D0F42-3EE7-466A-8318-DBB4D7588DBD}"/>
    <dgm:cxn modelId="{71C893B3-C600-49F6-84F3-574A0DD2DF8D}" srcId="{DF8EF6B1-7DDD-42C9-99E2-59B09AD7DF1E}" destId="{14FC57A6-0D0D-4465-9E65-BD9CA8C3EBB6}" srcOrd="0" destOrd="0" parTransId="{5A0CEF29-0D67-4CFB-9C93-1E484468329A}" sibTransId="{8B91C56B-9691-495D-A126-635DE4656E8C}"/>
    <dgm:cxn modelId="{CCE7D7E7-F4D8-7D47-A227-970613CA3598}" type="presOf" srcId="{14FC57A6-0D0D-4465-9E65-BD9CA8C3EBB6}" destId="{9844A9C9-92A7-7E46-B976-6FCD12A97A4D}" srcOrd="0" destOrd="0" presId="urn:microsoft.com/office/officeart/2005/8/layout/vList5"/>
    <dgm:cxn modelId="{DF8B31EB-6B4A-144A-B175-3C43180D2560}" type="presOf" srcId="{DF8EF6B1-7DDD-42C9-99E2-59B09AD7DF1E}" destId="{F70B7D71-00E2-FE4A-803D-C234CC4FF695}" srcOrd="0" destOrd="0" presId="urn:microsoft.com/office/officeart/2005/8/layout/vList5"/>
    <dgm:cxn modelId="{817F58F3-8144-DB44-82B1-123D82D6AC6F}" type="presOf" srcId="{1F9835FB-E032-42E8-A043-05B94606BE87}" destId="{C41CF906-FF62-1149-B91B-AD5289100AED}" srcOrd="0" destOrd="3" presId="urn:microsoft.com/office/officeart/2005/8/layout/vList5"/>
    <dgm:cxn modelId="{EB5A4EF8-AF67-3442-9641-60AF33B8AC13}" type="presOf" srcId="{51C99991-D505-41F9-96D7-AF4A0106038D}" destId="{C41CF906-FF62-1149-B91B-AD5289100AED}" srcOrd="0" destOrd="1" presId="urn:microsoft.com/office/officeart/2005/8/layout/vList5"/>
    <dgm:cxn modelId="{E92845FB-5EB6-4806-87FF-2CBACBBEB0CB}" srcId="{14FC57A6-0D0D-4465-9E65-BD9CA8C3EBB6}" destId="{13694DE1-A5FE-40B2-9116-F6FEA2AF3245}" srcOrd="0" destOrd="0" parTransId="{0FB8246E-C990-469F-A61D-ABFE3CEF6E7C}" sibTransId="{3B3BB1E3-94D8-484D-9972-02417DE582CB}"/>
    <dgm:cxn modelId="{9644918B-9DF5-CF4A-B6BA-B809F3A0CAA1}" type="presParOf" srcId="{F70B7D71-00E2-FE4A-803D-C234CC4FF695}" destId="{36FBAD30-9542-EC43-821B-A1106C7EF812}" srcOrd="0" destOrd="0" presId="urn:microsoft.com/office/officeart/2005/8/layout/vList5"/>
    <dgm:cxn modelId="{4F42DDDB-F550-2444-9128-907F0B3300ED}" type="presParOf" srcId="{36FBAD30-9542-EC43-821B-A1106C7EF812}" destId="{9844A9C9-92A7-7E46-B976-6FCD12A97A4D}" srcOrd="0" destOrd="0" presId="urn:microsoft.com/office/officeart/2005/8/layout/vList5"/>
    <dgm:cxn modelId="{59B22C65-E873-7248-AD22-1EF04553C464}" type="presParOf" srcId="{36FBAD30-9542-EC43-821B-A1106C7EF812}" destId="{C41CF906-FF62-1149-B91B-AD5289100A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618651-C253-41AC-9646-ADA68A1196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16B0F6-C0D6-4081-AD5B-CC7DC5B23DF9}">
      <dgm:prSet custT="1"/>
      <dgm:spPr/>
      <dgm:t>
        <a:bodyPr/>
        <a:lstStyle/>
        <a:p>
          <a:r>
            <a:rPr lang="tr-TR" sz="1400" dirty="0"/>
            <a:t>KEMOTERAPİ</a:t>
          </a:r>
          <a:endParaRPr lang="en-US" sz="1400" dirty="0"/>
        </a:p>
      </dgm:t>
    </dgm:pt>
    <dgm:pt modelId="{401E1B72-951D-40EF-BEEA-36A091DB257E}" type="parTrans" cxnId="{0DA07E64-51B8-486D-87FE-926A1DCA6655}">
      <dgm:prSet/>
      <dgm:spPr/>
      <dgm:t>
        <a:bodyPr/>
        <a:lstStyle/>
        <a:p>
          <a:endParaRPr lang="en-US"/>
        </a:p>
      </dgm:t>
    </dgm:pt>
    <dgm:pt modelId="{C2633EEE-ECC4-4165-B32B-8A17504B2023}" type="sibTrans" cxnId="{0DA07E64-51B8-486D-87FE-926A1DCA6655}">
      <dgm:prSet/>
      <dgm:spPr/>
      <dgm:t>
        <a:bodyPr/>
        <a:lstStyle/>
        <a:p>
          <a:endParaRPr lang="en-US"/>
        </a:p>
      </dgm:t>
    </dgm:pt>
    <dgm:pt modelId="{FC07F6DA-D851-4C26-A402-993C9B05B227}">
      <dgm:prSet/>
      <dgm:spPr/>
      <dgm:t>
        <a:bodyPr/>
        <a:lstStyle/>
        <a:p>
          <a:r>
            <a:rPr lang="tr-TR"/>
            <a:t>Kombinasyon kemoterapisi (2 kür ABVD) + 20-30 Gy IFRT ( GHSG)</a:t>
          </a:r>
          <a:endParaRPr lang="en-US"/>
        </a:p>
      </dgm:t>
    </dgm:pt>
    <dgm:pt modelId="{5681A394-C0A7-4AF3-852E-275A0CDD5C62}" type="parTrans" cxnId="{1665D338-FDA0-4390-B9AF-683C1E40B851}">
      <dgm:prSet/>
      <dgm:spPr/>
      <dgm:t>
        <a:bodyPr/>
        <a:lstStyle/>
        <a:p>
          <a:endParaRPr lang="en-US"/>
        </a:p>
      </dgm:t>
    </dgm:pt>
    <dgm:pt modelId="{D581F81B-AF1F-4AAD-9246-70EE3EA0D7F0}" type="sibTrans" cxnId="{1665D338-FDA0-4390-B9AF-683C1E40B851}">
      <dgm:prSet/>
      <dgm:spPr/>
      <dgm:t>
        <a:bodyPr/>
        <a:lstStyle/>
        <a:p>
          <a:endParaRPr lang="en-US"/>
        </a:p>
      </dgm:t>
    </dgm:pt>
    <dgm:pt modelId="{C64725FA-63EF-44A1-BFF4-CF0FE0BC1D0D}">
      <dgm:prSet/>
      <dgm:spPr/>
      <dgm:t>
        <a:bodyPr/>
        <a:lstStyle/>
        <a:p>
          <a:r>
            <a:rPr lang="tr-TR"/>
            <a:t>EORTC/LYSA/FIL H10  çalışmasında 2 siklus ABVD den sonra RT atlanabilir mi ?. KT sonrası PET negatif ise RT atlanmış.</a:t>
          </a:r>
          <a:endParaRPr lang="en-US"/>
        </a:p>
      </dgm:t>
    </dgm:pt>
    <dgm:pt modelId="{03F75E5E-259F-4F70-A24A-C4C9506C2CBC}" type="parTrans" cxnId="{1D2277F4-246A-4059-82D6-49564205C00A}">
      <dgm:prSet/>
      <dgm:spPr/>
      <dgm:t>
        <a:bodyPr/>
        <a:lstStyle/>
        <a:p>
          <a:endParaRPr lang="en-US"/>
        </a:p>
      </dgm:t>
    </dgm:pt>
    <dgm:pt modelId="{6A2F28E9-76D8-4B88-8C40-057ABBEB0D90}" type="sibTrans" cxnId="{1D2277F4-246A-4059-82D6-49564205C00A}">
      <dgm:prSet/>
      <dgm:spPr/>
      <dgm:t>
        <a:bodyPr/>
        <a:lstStyle/>
        <a:p>
          <a:endParaRPr lang="en-US"/>
        </a:p>
      </dgm:t>
    </dgm:pt>
    <dgm:pt modelId="{F983F9E0-4ECC-4F28-BA43-90667D10ED38}">
      <dgm:prSet/>
      <dgm:spPr/>
      <dgm:t>
        <a:bodyPr/>
        <a:lstStyle/>
        <a:p>
          <a:r>
            <a:rPr lang="tr-TR"/>
            <a:t>Tek KT kolunda KT+IFRT ye kıyasla artmış progresyon nedeni ile çalışma erken durdurulmuş.</a:t>
          </a:r>
          <a:endParaRPr lang="en-US"/>
        </a:p>
      </dgm:t>
    </dgm:pt>
    <dgm:pt modelId="{22D3BA07-89A8-4073-AB7E-170AEF6A9D88}" type="parTrans" cxnId="{317B8C14-C492-4718-9FA5-A653039EEFB3}">
      <dgm:prSet/>
      <dgm:spPr/>
      <dgm:t>
        <a:bodyPr/>
        <a:lstStyle/>
        <a:p>
          <a:endParaRPr lang="en-US"/>
        </a:p>
      </dgm:t>
    </dgm:pt>
    <dgm:pt modelId="{7D09EAF5-1FE4-4E81-8E8B-8ABE90D2A1F0}" type="sibTrans" cxnId="{317B8C14-C492-4718-9FA5-A653039EEFB3}">
      <dgm:prSet/>
      <dgm:spPr/>
      <dgm:t>
        <a:bodyPr/>
        <a:lstStyle/>
        <a:p>
          <a:endParaRPr lang="en-US"/>
        </a:p>
      </dgm:t>
    </dgm:pt>
    <dgm:pt modelId="{A21372C5-8D7A-4D9E-A969-E66DD439D442}">
      <dgm:prSet/>
      <dgm:spPr/>
      <dgm:t>
        <a:bodyPr/>
        <a:lstStyle/>
        <a:p>
          <a:r>
            <a:rPr lang="tr-TR"/>
            <a:t>Unfavorabl erken evre: GHSG HD14 çalışmasında</a:t>
          </a:r>
          <a:endParaRPr lang="en-US"/>
        </a:p>
      </dgm:t>
    </dgm:pt>
    <dgm:pt modelId="{DBC83908-85E5-4644-9479-9A0E290FF664}" type="parTrans" cxnId="{B367FDEC-DC42-482E-A746-003BBBE1843E}">
      <dgm:prSet/>
      <dgm:spPr/>
      <dgm:t>
        <a:bodyPr/>
        <a:lstStyle/>
        <a:p>
          <a:endParaRPr lang="en-US"/>
        </a:p>
      </dgm:t>
    </dgm:pt>
    <dgm:pt modelId="{2773D7F3-57F9-47FA-8E8F-ED2DC65A12EC}" type="sibTrans" cxnId="{B367FDEC-DC42-482E-A746-003BBBE1843E}">
      <dgm:prSet/>
      <dgm:spPr/>
      <dgm:t>
        <a:bodyPr/>
        <a:lstStyle/>
        <a:p>
          <a:endParaRPr lang="en-US"/>
        </a:p>
      </dgm:t>
    </dgm:pt>
    <dgm:pt modelId="{5FB929B7-E140-4EF9-B780-F795B67288B0}">
      <dgm:prSet/>
      <dgm:spPr/>
      <dgm:t>
        <a:bodyPr/>
        <a:lstStyle/>
        <a:p>
          <a:r>
            <a:rPr lang="tr-TR"/>
            <a:t>4 kür ABVD + IFRT X 2 kür ABVD+2 kür BEACOPP + IFRT ( 30Gy)</a:t>
          </a:r>
          <a:endParaRPr lang="en-US"/>
        </a:p>
      </dgm:t>
    </dgm:pt>
    <dgm:pt modelId="{3E14CB7F-F409-4733-B251-393970C48658}" type="parTrans" cxnId="{3317F14A-7A6B-4D1A-806A-720ECEADC4AB}">
      <dgm:prSet/>
      <dgm:spPr/>
      <dgm:t>
        <a:bodyPr/>
        <a:lstStyle/>
        <a:p>
          <a:endParaRPr lang="en-US"/>
        </a:p>
      </dgm:t>
    </dgm:pt>
    <dgm:pt modelId="{E7094246-F2DE-4402-A7DD-9DD7C42E4348}" type="sibTrans" cxnId="{3317F14A-7A6B-4D1A-806A-720ECEADC4AB}">
      <dgm:prSet/>
      <dgm:spPr/>
      <dgm:t>
        <a:bodyPr/>
        <a:lstStyle/>
        <a:p>
          <a:endParaRPr lang="en-US"/>
        </a:p>
      </dgm:t>
    </dgm:pt>
    <dgm:pt modelId="{4EFE0224-892D-48F9-8DEC-CA350020954F}">
      <dgm:prSet/>
      <dgm:spPr/>
      <dgm:t>
        <a:bodyPr/>
        <a:lstStyle/>
        <a:p>
          <a:r>
            <a:rPr lang="tr-TR"/>
            <a:t>2+2 kolunda FFTF( tedavi başarısızlığına kadar geçen süre) daha iyi fakat toksisite fazla </a:t>
          </a:r>
          <a:endParaRPr lang="en-US"/>
        </a:p>
      </dgm:t>
    </dgm:pt>
    <dgm:pt modelId="{413092AE-06B4-4A6C-8CF9-EF2D366389C1}" type="parTrans" cxnId="{2585C1D4-FAE6-4147-B443-3816C68681C8}">
      <dgm:prSet/>
      <dgm:spPr/>
      <dgm:t>
        <a:bodyPr/>
        <a:lstStyle/>
        <a:p>
          <a:endParaRPr lang="en-US"/>
        </a:p>
      </dgm:t>
    </dgm:pt>
    <dgm:pt modelId="{F1FCB6B6-52BE-4EC1-99E9-F56C44410180}" type="sibTrans" cxnId="{2585C1D4-FAE6-4147-B443-3816C68681C8}">
      <dgm:prSet/>
      <dgm:spPr/>
      <dgm:t>
        <a:bodyPr/>
        <a:lstStyle/>
        <a:p>
          <a:endParaRPr lang="en-US"/>
        </a:p>
      </dgm:t>
    </dgm:pt>
    <dgm:pt modelId="{3686180F-40C6-2B42-AF8D-1956E2913C7D}" type="pres">
      <dgm:prSet presAssocID="{4D618651-C253-41AC-9646-ADA68A1196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5D3B13-D4BA-FC48-A228-CAD1575F62A9}" type="pres">
      <dgm:prSet presAssocID="{8F16B0F6-C0D6-4081-AD5B-CC7DC5B23DF9}" presName="hierRoot1" presStyleCnt="0"/>
      <dgm:spPr/>
    </dgm:pt>
    <dgm:pt modelId="{144103B9-BF07-3047-A68F-B06CFFD462F2}" type="pres">
      <dgm:prSet presAssocID="{8F16B0F6-C0D6-4081-AD5B-CC7DC5B23DF9}" presName="composite" presStyleCnt="0"/>
      <dgm:spPr/>
    </dgm:pt>
    <dgm:pt modelId="{CD1DC682-A981-6543-8745-C7B7CF2F05E8}" type="pres">
      <dgm:prSet presAssocID="{8F16B0F6-C0D6-4081-AD5B-CC7DC5B23DF9}" presName="background" presStyleLbl="node0" presStyleIdx="0" presStyleCnt="4"/>
      <dgm:spPr/>
    </dgm:pt>
    <dgm:pt modelId="{96754636-4885-134F-A64C-325D02CD8B94}" type="pres">
      <dgm:prSet presAssocID="{8F16B0F6-C0D6-4081-AD5B-CC7DC5B23DF9}" presName="text" presStyleLbl="fgAcc0" presStyleIdx="0" presStyleCnt="4">
        <dgm:presLayoutVars>
          <dgm:chPref val="3"/>
        </dgm:presLayoutVars>
      </dgm:prSet>
      <dgm:spPr/>
    </dgm:pt>
    <dgm:pt modelId="{06C86077-8E23-5D4A-9C91-3B7321DB7023}" type="pres">
      <dgm:prSet presAssocID="{8F16B0F6-C0D6-4081-AD5B-CC7DC5B23DF9}" presName="hierChild2" presStyleCnt="0"/>
      <dgm:spPr/>
    </dgm:pt>
    <dgm:pt modelId="{DA4FB887-7837-B949-B736-368229E9A644}" type="pres">
      <dgm:prSet presAssocID="{FC07F6DA-D851-4C26-A402-993C9B05B227}" presName="hierRoot1" presStyleCnt="0"/>
      <dgm:spPr/>
    </dgm:pt>
    <dgm:pt modelId="{CEE0E123-E988-B54A-A8F3-3F9C6272386F}" type="pres">
      <dgm:prSet presAssocID="{FC07F6DA-D851-4C26-A402-993C9B05B227}" presName="composite" presStyleCnt="0"/>
      <dgm:spPr/>
    </dgm:pt>
    <dgm:pt modelId="{2C108B0B-658A-6E4B-95C3-FCFEB01EAE39}" type="pres">
      <dgm:prSet presAssocID="{FC07F6DA-D851-4C26-A402-993C9B05B227}" presName="background" presStyleLbl="node0" presStyleIdx="1" presStyleCnt="4"/>
      <dgm:spPr/>
    </dgm:pt>
    <dgm:pt modelId="{C4771918-DE7B-FF4D-8130-E4FB29D367FA}" type="pres">
      <dgm:prSet presAssocID="{FC07F6DA-D851-4C26-A402-993C9B05B227}" presName="text" presStyleLbl="fgAcc0" presStyleIdx="1" presStyleCnt="4">
        <dgm:presLayoutVars>
          <dgm:chPref val="3"/>
        </dgm:presLayoutVars>
      </dgm:prSet>
      <dgm:spPr/>
    </dgm:pt>
    <dgm:pt modelId="{73A420AD-63F7-A740-84F5-F8E000756AB3}" type="pres">
      <dgm:prSet presAssocID="{FC07F6DA-D851-4C26-A402-993C9B05B227}" presName="hierChild2" presStyleCnt="0"/>
      <dgm:spPr/>
    </dgm:pt>
    <dgm:pt modelId="{74A0968D-30E8-1A40-9933-BB9229292D31}" type="pres">
      <dgm:prSet presAssocID="{C64725FA-63EF-44A1-BFF4-CF0FE0BC1D0D}" presName="hierRoot1" presStyleCnt="0"/>
      <dgm:spPr/>
    </dgm:pt>
    <dgm:pt modelId="{CD6EB3D2-C981-2C4C-9FCD-D22D25CB0EDB}" type="pres">
      <dgm:prSet presAssocID="{C64725FA-63EF-44A1-BFF4-CF0FE0BC1D0D}" presName="composite" presStyleCnt="0"/>
      <dgm:spPr/>
    </dgm:pt>
    <dgm:pt modelId="{1CDB1E80-7C93-794D-AA86-782BBCF534C3}" type="pres">
      <dgm:prSet presAssocID="{C64725FA-63EF-44A1-BFF4-CF0FE0BC1D0D}" presName="background" presStyleLbl="node0" presStyleIdx="2" presStyleCnt="4"/>
      <dgm:spPr/>
    </dgm:pt>
    <dgm:pt modelId="{F72E9465-8C24-C944-AACF-8CE25DEBA722}" type="pres">
      <dgm:prSet presAssocID="{C64725FA-63EF-44A1-BFF4-CF0FE0BC1D0D}" presName="text" presStyleLbl="fgAcc0" presStyleIdx="2" presStyleCnt="4">
        <dgm:presLayoutVars>
          <dgm:chPref val="3"/>
        </dgm:presLayoutVars>
      </dgm:prSet>
      <dgm:spPr/>
    </dgm:pt>
    <dgm:pt modelId="{04E1D24E-669A-AC47-81B6-B98798368E32}" type="pres">
      <dgm:prSet presAssocID="{C64725FA-63EF-44A1-BFF4-CF0FE0BC1D0D}" presName="hierChild2" presStyleCnt="0"/>
      <dgm:spPr/>
    </dgm:pt>
    <dgm:pt modelId="{DB3A8809-294C-AA4C-A134-33A336CE83B1}" type="pres">
      <dgm:prSet presAssocID="{22D3BA07-89A8-4073-AB7E-170AEF6A9D88}" presName="Name10" presStyleLbl="parChTrans1D2" presStyleIdx="0" presStyleCnt="3"/>
      <dgm:spPr/>
    </dgm:pt>
    <dgm:pt modelId="{9A3BFDD4-514C-8A45-81EE-06355E620C7E}" type="pres">
      <dgm:prSet presAssocID="{F983F9E0-4ECC-4F28-BA43-90667D10ED38}" presName="hierRoot2" presStyleCnt="0"/>
      <dgm:spPr/>
    </dgm:pt>
    <dgm:pt modelId="{E173E2F4-CCAB-CE4B-A4D6-10E38C8D75F5}" type="pres">
      <dgm:prSet presAssocID="{F983F9E0-4ECC-4F28-BA43-90667D10ED38}" presName="composite2" presStyleCnt="0"/>
      <dgm:spPr/>
    </dgm:pt>
    <dgm:pt modelId="{B6EED108-5CD9-0D41-9002-5741987C7C3B}" type="pres">
      <dgm:prSet presAssocID="{F983F9E0-4ECC-4F28-BA43-90667D10ED38}" presName="background2" presStyleLbl="node2" presStyleIdx="0" presStyleCnt="3"/>
      <dgm:spPr/>
    </dgm:pt>
    <dgm:pt modelId="{9AA4F3EC-1F71-6D4E-AF4B-6930CFF8D477}" type="pres">
      <dgm:prSet presAssocID="{F983F9E0-4ECC-4F28-BA43-90667D10ED38}" presName="text2" presStyleLbl="fgAcc2" presStyleIdx="0" presStyleCnt="3">
        <dgm:presLayoutVars>
          <dgm:chPref val="3"/>
        </dgm:presLayoutVars>
      </dgm:prSet>
      <dgm:spPr/>
    </dgm:pt>
    <dgm:pt modelId="{D7480CB2-DDF0-2D4E-90EC-348796106CDA}" type="pres">
      <dgm:prSet presAssocID="{F983F9E0-4ECC-4F28-BA43-90667D10ED38}" presName="hierChild3" presStyleCnt="0"/>
      <dgm:spPr/>
    </dgm:pt>
    <dgm:pt modelId="{A6CDDF9D-7548-B046-9CD2-592AAE15ACC3}" type="pres">
      <dgm:prSet presAssocID="{A21372C5-8D7A-4D9E-A969-E66DD439D442}" presName="hierRoot1" presStyleCnt="0"/>
      <dgm:spPr/>
    </dgm:pt>
    <dgm:pt modelId="{FD7C5C84-D57D-CF4E-A5F0-BE80B1017081}" type="pres">
      <dgm:prSet presAssocID="{A21372C5-8D7A-4D9E-A969-E66DD439D442}" presName="composite" presStyleCnt="0"/>
      <dgm:spPr/>
    </dgm:pt>
    <dgm:pt modelId="{EF5A5583-99F3-C04B-A4C9-57CA96D3214E}" type="pres">
      <dgm:prSet presAssocID="{A21372C5-8D7A-4D9E-A969-E66DD439D442}" presName="background" presStyleLbl="node0" presStyleIdx="3" presStyleCnt="4"/>
      <dgm:spPr/>
    </dgm:pt>
    <dgm:pt modelId="{553FC595-77D6-9645-A077-25638180D16E}" type="pres">
      <dgm:prSet presAssocID="{A21372C5-8D7A-4D9E-A969-E66DD439D442}" presName="text" presStyleLbl="fgAcc0" presStyleIdx="3" presStyleCnt="4">
        <dgm:presLayoutVars>
          <dgm:chPref val="3"/>
        </dgm:presLayoutVars>
      </dgm:prSet>
      <dgm:spPr/>
    </dgm:pt>
    <dgm:pt modelId="{2D3045AD-A8B8-9449-99E9-2F419BFDEC8B}" type="pres">
      <dgm:prSet presAssocID="{A21372C5-8D7A-4D9E-A969-E66DD439D442}" presName="hierChild2" presStyleCnt="0"/>
      <dgm:spPr/>
    </dgm:pt>
    <dgm:pt modelId="{FFB8DBB6-B293-3546-89C6-FEAF2D98E671}" type="pres">
      <dgm:prSet presAssocID="{3E14CB7F-F409-4733-B251-393970C48658}" presName="Name10" presStyleLbl="parChTrans1D2" presStyleIdx="1" presStyleCnt="3"/>
      <dgm:spPr/>
    </dgm:pt>
    <dgm:pt modelId="{46612D30-833E-294D-A797-AF4BDD260427}" type="pres">
      <dgm:prSet presAssocID="{5FB929B7-E140-4EF9-B780-F795B67288B0}" presName="hierRoot2" presStyleCnt="0"/>
      <dgm:spPr/>
    </dgm:pt>
    <dgm:pt modelId="{1E0A4D13-23D7-3248-9C59-BC9ED6F28847}" type="pres">
      <dgm:prSet presAssocID="{5FB929B7-E140-4EF9-B780-F795B67288B0}" presName="composite2" presStyleCnt="0"/>
      <dgm:spPr/>
    </dgm:pt>
    <dgm:pt modelId="{BE09BF3C-A3B3-744B-81FE-E03BB663549E}" type="pres">
      <dgm:prSet presAssocID="{5FB929B7-E140-4EF9-B780-F795B67288B0}" presName="background2" presStyleLbl="node2" presStyleIdx="1" presStyleCnt="3"/>
      <dgm:spPr/>
    </dgm:pt>
    <dgm:pt modelId="{35ADF97D-F8F7-4140-AA17-347DF596CFEF}" type="pres">
      <dgm:prSet presAssocID="{5FB929B7-E140-4EF9-B780-F795B67288B0}" presName="text2" presStyleLbl="fgAcc2" presStyleIdx="1" presStyleCnt="3">
        <dgm:presLayoutVars>
          <dgm:chPref val="3"/>
        </dgm:presLayoutVars>
      </dgm:prSet>
      <dgm:spPr/>
    </dgm:pt>
    <dgm:pt modelId="{E3C9F9B6-BB15-BB44-AA8D-C8D91A6C510F}" type="pres">
      <dgm:prSet presAssocID="{5FB929B7-E140-4EF9-B780-F795B67288B0}" presName="hierChild3" presStyleCnt="0"/>
      <dgm:spPr/>
    </dgm:pt>
    <dgm:pt modelId="{39BC00AC-0E62-0B47-9F23-0E547301FDDC}" type="pres">
      <dgm:prSet presAssocID="{413092AE-06B4-4A6C-8CF9-EF2D366389C1}" presName="Name10" presStyleLbl="parChTrans1D2" presStyleIdx="2" presStyleCnt="3"/>
      <dgm:spPr/>
    </dgm:pt>
    <dgm:pt modelId="{B096253C-6095-3C42-B686-F702A22275EA}" type="pres">
      <dgm:prSet presAssocID="{4EFE0224-892D-48F9-8DEC-CA350020954F}" presName="hierRoot2" presStyleCnt="0"/>
      <dgm:spPr/>
    </dgm:pt>
    <dgm:pt modelId="{50177D39-01EB-3043-A844-1F17B960C02A}" type="pres">
      <dgm:prSet presAssocID="{4EFE0224-892D-48F9-8DEC-CA350020954F}" presName="composite2" presStyleCnt="0"/>
      <dgm:spPr/>
    </dgm:pt>
    <dgm:pt modelId="{C4F16EB7-F5EB-1941-BE58-636C5B7E9245}" type="pres">
      <dgm:prSet presAssocID="{4EFE0224-892D-48F9-8DEC-CA350020954F}" presName="background2" presStyleLbl="node2" presStyleIdx="2" presStyleCnt="3"/>
      <dgm:spPr/>
    </dgm:pt>
    <dgm:pt modelId="{C9624742-621B-D44A-8A83-A8A9DF8CDB8E}" type="pres">
      <dgm:prSet presAssocID="{4EFE0224-892D-48F9-8DEC-CA350020954F}" presName="text2" presStyleLbl="fgAcc2" presStyleIdx="2" presStyleCnt="3">
        <dgm:presLayoutVars>
          <dgm:chPref val="3"/>
        </dgm:presLayoutVars>
      </dgm:prSet>
      <dgm:spPr/>
    </dgm:pt>
    <dgm:pt modelId="{A377F9C5-AE6F-A44D-9AEE-364ECEB6172B}" type="pres">
      <dgm:prSet presAssocID="{4EFE0224-892D-48F9-8DEC-CA350020954F}" presName="hierChild3" presStyleCnt="0"/>
      <dgm:spPr/>
    </dgm:pt>
  </dgm:ptLst>
  <dgm:cxnLst>
    <dgm:cxn modelId="{B334700C-7ECE-9049-BCFF-CE7C65AC1F98}" type="presOf" srcId="{A21372C5-8D7A-4D9E-A969-E66DD439D442}" destId="{553FC595-77D6-9645-A077-25638180D16E}" srcOrd="0" destOrd="0" presId="urn:microsoft.com/office/officeart/2005/8/layout/hierarchy1"/>
    <dgm:cxn modelId="{0B2EF512-A0F9-7D4F-8556-270EC9917869}" type="presOf" srcId="{C64725FA-63EF-44A1-BFF4-CF0FE0BC1D0D}" destId="{F72E9465-8C24-C944-AACF-8CE25DEBA722}" srcOrd="0" destOrd="0" presId="urn:microsoft.com/office/officeart/2005/8/layout/hierarchy1"/>
    <dgm:cxn modelId="{317B8C14-C492-4718-9FA5-A653039EEFB3}" srcId="{C64725FA-63EF-44A1-BFF4-CF0FE0BC1D0D}" destId="{F983F9E0-4ECC-4F28-BA43-90667D10ED38}" srcOrd="0" destOrd="0" parTransId="{22D3BA07-89A8-4073-AB7E-170AEF6A9D88}" sibTransId="{7D09EAF5-1FE4-4E81-8E8B-8ABE90D2A1F0}"/>
    <dgm:cxn modelId="{C6B16C1F-6B88-D641-829D-7E249A2D7ED4}" type="presOf" srcId="{413092AE-06B4-4A6C-8CF9-EF2D366389C1}" destId="{39BC00AC-0E62-0B47-9F23-0E547301FDDC}" srcOrd="0" destOrd="0" presId="urn:microsoft.com/office/officeart/2005/8/layout/hierarchy1"/>
    <dgm:cxn modelId="{64DFA71F-E949-BB41-A462-A1FC32FDDE90}" type="presOf" srcId="{F983F9E0-4ECC-4F28-BA43-90667D10ED38}" destId="{9AA4F3EC-1F71-6D4E-AF4B-6930CFF8D477}" srcOrd="0" destOrd="0" presId="urn:microsoft.com/office/officeart/2005/8/layout/hierarchy1"/>
    <dgm:cxn modelId="{D304B926-B5FA-7045-8EE7-FD62E0EE2D0B}" type="presOf" srcId="{4EFE0224-892D-48F9-8DEC-CA350020954F}" destId="{C9624742-621B-D44A-8A83-A8A9DF8CDB8E}" srcOrd="0" destOrd="0" presId="urn:microsoft.com/office/officeart/2005/8/layout/hierarchy1"/>
    <dgm:cxn modelId="{E596AA33-1098-BF45-B722-E7AF33EB32AB}" type="presOf" srcId="{FC07F6DA-D851-4C26-A402-993C9B05B227}" destId="{C4771918-DE7B-FF4D-8130-E4FB29D367FA}" srcOrd="0" destOrd="0" presId="urn:microsoft.com/office/officeart/2005/8/layout/hierarchy1"/>
    <dgm:cxn modelId="{8D68DC34-A4C2-7447-9438-65951298D535}" type="presOf" srcId="{4D618651-C253-41AC-9646-ADA68A119662}" destId="{3686180F-40C6-2B42-AF8D-1956E2913C7D}" srcOrd="0" destOrd="0" presId="urn:microsoft.com/office/officeart/2005/8/layout/hierarchy1"/>
    <dgm:cxn modelId="{1665D338-FDA0-4390-B9AF-683C1E40B851}" srcId="{4D618651-C253-41AC-9646-ADA68A119662}" destId="{FC07F6DA-D851-4C26-A402-993C9B05B227}" srcOrd="1" destOrd="0" parTransId="{5681A394-C0A7-4AF3-852E-275A0CDD5C62}" sibTransId="{D581F81B-AF1F-4AAD-9246-70EE3EA0D7F0}"/>
    <dgm:cxn modelId="{3317F14A-7A6B-4D1A-806A-720ECEADC4AB}" srcId="{A21372C5-8D7A-4D9E-A969-E66DD439D442}" destId="{5FB929B7-E140-4EF9-B780-F795B67288B0}" srcOrd="0" destOrd="0" parTransId="{3E14CB7F-F409-4733-B251-393970C48658}" sibTransId="{E7094246-F2DE-4402-A7DD-9DD7C42E4348}"/>
    <dgm:cxn modelId="{0DA07E64-51B8-486D-87FE-926A1DCA6655}" srcId="{4D618651-C253-41AC-9646-ADA68A119662}" destId="{8F16B0F6-C0D6-4081-AD5B-CC7DC5B23DF9}" srcOrd="0" destOrd="0" parTransId="{401E1B72-951D-40EF-BEEA-36A091DB257E}" sibTransId="{C2633EEE-ECC4-4165-B32B-8A17504B2023}"/>
    <dgm:cxn modelId="{F2CB0173-30C6-E54B-ABB3-2FF2CA37B7F8}" type="presOf" srcId="{5FB929B7-E140-4EF9-B780-F795B67288B0}" destId="{35ADF97D-F8F7-4140-AA17-347DF596CFEF}" srcOrd="0" destOrd="0" presId="urn:microsoft.com/office/officeart/2005/8/layout/hierarchy1"/>
    <dgm:cxn modelId="{A25A7DA9-0F30-9B46-A128-AF33754A42CB}" type="presOf" srcId="{22D3BA07-89A8-4073-AB7E-170AEF6A9D88}" destId="{DB3A8809-294C-AA4C-A134-33A336CE83B1}" srcOrd="0" destOrd="0" presId="urn:microsoft.com/office/officeart/2005/8/layout/hierarchy1"/>
    <dgm:cxn modelId="{AD8FE8CB-9E31-FF40-A5B2-D32E89D0A55D}" type="presOf" srcId="{3E14CB7F-F409-4733-B251-393970C48658}" destId="{FFB8DBB6-B293-3546-89C6-FEAF2D98E671}" srcOrd="0" destOrd="0" presId="urn:microsoft.com/office/officeart/2005/8/layout/hierarchy1"/>
    <dgm:cxn modelId="{2585C1D4-FAE6-4147-B443-3816C68681C8}" srcId="{A21372C5-8D7A-4D9E-A969-E66DD439D442}" destId="{4EFE0224-892D-48F9-8DEC-CA350020954F}" srcOrd="1" destOrd="0" parTransId="{413092AE-06B4-4A6C-8CF9-EF2D366389C1}" sibTransId="{F1FCB6B6-52BE-4EC1-99E9-F56C44410180}"/>
    <dgm:cxn modelId="{B367FDEC-DC42-482E-A746-003BBBE1843E}" srcId="{4D618651-C253-41AC-9646-ADA68A119662}" destId="{A21372C5-8D7A-4D9E-A969-E66DD439D442}" srcOrd="3" destOrd="0" parTransId="{DBC83908-85E5-4644-9479-9A0E290FF664}" sibTransId="{2773D7F3-57F9-47FA-8E8F-ED2DC65A12EC}"/>
    <dgm:cxn modelId="{1D2277F4-246A-4059-82D6-49564205C00A}" srcId="{4D618651-C253-41AC-9646-ADA68A119662}" destId="{C64725FA-63EF-44A1-BFF4-CF0FE0BC1D0D}" srcOrd="2" destOrd="0" parTransId="{03F75E5E-259F-4F70-A24A-C4C9506C2CBC}" sibTransId="{6A2F28E9-76D8-4B88-8C40-057ABBEB0D90}"/>
    <dgm:cxn modelId="{41FA8FF8-CD7E-C140-B950-8C332724E7A0}" type="presOf" srcId="{8F16B0F6-C0D6-4081-AD5B-CC7DC5B23DF9}" destId="{96754636-4885-134F-A64C-325D02CD8B94}" srcOrd="0" destOrd="0" presId="urn:microsoft.com/office/officeart/2005/8/layout/hierarchy1"/>
    <dgm:cxn modelId="{EC2BD415-3C22-CA4D-890C-DD73DB411A3D}" type="presParOf" srcId="{3686180F-40C6-2B42-AF8D-1956E2913C7D}" destId="{925D3B13-D4BA-FC48-A228-CAD1575F62A9}" srcOrd="0" destOrd="0" presId="urn:microsoft.com/office/officeart/2005/8/layout/hierarchy1"/>
    <dgm:cxn modelId="{CDD80D62-7C53-0242-82C2-B29747E877D4}" type="presParOf" srcId="{925D3B13-D4BA-FC48-A228-CAD1575F62A9}" destId="{144103B9-BF07-3047-A68F-B06CFFD462F2}" srcOrd="0" destOrd="0" presId="urn:microsoft.com/office/officeart/2005/8/layout/hierarchy1"/>
    <dgm:cxn modelId="{C2AA034B-7FB7-B34A-9FF5-33DDC9E1B76A}" type="presParOf" srcId="{144103B9-BF07-3047-A68F-B06CFFD462F2}" destId="{CD1DC682-A981-6543-8745-C7B7CF2F05E8}" srcOrd="0" destOrd="0" presId="urn:microsoft.com/office/officeart/2005/8/layout/hierarchy1"/>
    <dgm:cxn modelId="{1672BC66-DC6F-DF41-80F2-44A632DA4988}" type="presParOf" srcId="{144103B9-BF07-3047-A68F-B06CFFD462F2}" destId="{96754636-4885-134F-A64C-325D02CD8B94}" srcOrd="1" destOrd="0" presId="urn:microsoft.com/office/officeart/2005/8/layout/hierarchy1"/>
    <dgm:cxn modelId="{9B3801B0-EF3A-7B4A-9F6C-1E0A4959B3E0}" type="presParOf" srcId="{925D3B13-D4BA-FC48-A228-CAD1575F62A9}" destId="{06C86077-8E23-5D4A-9C91-3B7321DB7023}" srcOrd="1" destOrd="0" presId="urn:microsoft.com/office/officeart/2005/8/layout/hierarchy1"/>
    <dgm:cxn modelId="{0D4CDD48-57CD-8742-996A-A7240ED7BEFA}" type="presParOf" srcId="{3686180F-40C6-2B42-AF8D-1956E2913C7D}" destId="{DA4FB887-7837-B949-B736-368229E9A644}" srcOrd="1" destOrd="0" presId="urn:microsoft.com/office/officeart/2005/8/layout/hierarchy1"/>
    <dgm:cxn modelId="{5375E1F0-A0D6-CA42-BDA6-7637583B59A0}" type="presParOf" srcId="{DA4FB887-7837-B949-B736-368229E9A644}" destId="{CEE0E123-E988-B54A-A8F3-3F9C6272386F}" srcOrd="0" destOrd="0" presId="urn:microsoft.com/office/officeart/2005/8/layout/hierarchy1"/>
    <dgm:cxn modelId="{D6B6269D-E095-384A-8058-8733C99A34B2}" type="presParOf" srcId="{CEE0E123-E988-B54A-A8F3-3F9C6272386F}" destId="{2C108B0B-658A-6E4B-95C3-FCFEB01EAE39}" srcOrd="0" destOrd="0" presId="urn:microsoft.com/office/officeart/2005/8/layout/hierarchy1"/>
    <dgm:cxn modelId="{D4BE69F2-19D5-ED48-9B66-C228398EAE8E}" type="presParOf" srcId="{CEE0E123-E988-B54A-A8F3-3F9C6272386F}" destId="{C4771918-DE7B-FF4D-8130-E4FB29D367FA}" srcOrd="1" destOrd="0" presId="urn:microsoft.com/office/officeart/2005/8/layout/hierarchy1"/>
    <dgm:cxn modelId="{5A967511-FA1F-C745-9F48-851CC5DB47C8}" type="presParOf" srcId="{DA4FB887-7837-B949-B736-368229E9A644}" destId="{73A420AD-63F7-A740-84F5-F8E000756AB3}" srcOrd="1" destOrd="0" presId="urn:microsoft.com/office/officeart/2005/8/layout/hierarchy1"/>
    <dgm:cxn modelId="{487D4A13-4D1F-574D-B9EA-1CB6F78A4186}" type="presParOf" srcId="{3686180F-40C6-2B42-AF8D-1956E2913C7D}" destId="{74A0968D-30E8-1A40-9933-BB9229292D31}" srcOrd="2" destOrd="0" presId="urn:microsoft.com/office/officeart/2005/8/layout/hierarchy1"/>
    <dgm:cxn modelId="{707FFD36-CB36-6A47-A0BE-45B607B4EB75}" type="presParOf" srcId="{74A0968D-30E8-1A40-9933-BB9229292D31}" destId="{CD6EB3D2-C981-2C4C-9FCD-D22D25CB0EDB}" srcOrd="0" destOrd="0" presId="urn:microsoft.com/office/officeart/2005/8/layout/hierarchy1"/>
    <dgm:cxn modelId="{EE2F859D-BD8F-8344-BD26-E413D6BB5274}" type="presParOf" srcId="{CD6EB3D2-C981-2C4C-9FCD-D22D25CB0EDB}" destId="{1CDB1E80-7C93-794D-AA86-782BBCF534C3}" srcOrd="0" destOrd="0" presId="urn:microsoft.com/office/officeart/2005/8/layout/hierarchy1"/>
    <dgm:cxn modelId="{AFF74BA2-DAA9-7A48-9368-21F7AA1284DC}" type="presParOf" srcId="{CD6EB3D2-C981-2C4C-9FCD-D22D25CB0EDB}" destId="{F72E9465-8C24-C944-AACF-8CE25DEBA722}" srcOrd="1" destOrd="0" presId="urn:microsoft.com/office/officeart/2005/8/layout/hierarchy1"/>
    <dgm:cxn modelId="{F8CEEAC0-F0F1-C441-9C52-76560C05F4ED}" type="presParOf" srcId="{74A0968D-30E8-1A40-9933-BB9229292D31}" destId="{04E1D24E-669A-AC47-81B6-B98798368E32}" srcOrd="1" destOrd="0" presId="urn:microsoft.com/office/officeart/2005/8/layout/hierarchy1"/>
    <dgm:cxn modelId="{3A76B5FC-B8DB-D248-99E4-3DA3F744EB1A}" type="presParOf" srcId="{04E1D24E-669A-AC47-81B6-B98798368E32}" destId="{DB3A8809-294C-AA4C-A134-33A336CE83B1}" srcOrd="0" destOrd="0" presId="urn:microsoft.com/office/officeart/2005/8/layout/hierarchy1"/>
    <dgm:cxn modelId="{B93EC1D2-3AF8-874E-BC05-BAD774A7DF36}" type="presParOf" srcId="{04E1D24E-669A-AC47-81B6-B98798368E32}" destId="{9A3BFDD4-514C-8A45-81EE-06355E620C7E}" srcOrd="1" destOrd="0" presId="urn:microsoft.com/office/officeart/2005/8/layout/hierarchy1"/>
    <dgm:cxn modelId="{E2A39AAD-A38D-C04E-9B43-C35D3C0A038E}" type="presParOf" srcId="{9A3BFDD4-514C-8A45-81EE-06355E620C7E}" destId="{E173E2F4-CCAB-CE4B-A4D6-10E38C8D75F5}" srcOrd="0" destOrd="0" presId="urn:microsoft.com/office/officeart/2005/8/layout/hierarchy1"/>
    <dgm:cxn modelId="{A1E08C34-F0AA-4B4C-A80E-CBBEE9D51C85}" type="presParOf" srcId="{E173E2F4-CCAB-CE4B-A4D6-10E38C8D75F5}" destId="{B6EED108-5CD9-0D41-9002-5741987C7C3B}" srcOrd="0" destOrd="0" presId="urn:microsoft.com/office/officeart/2005/8/layout/hierarchy1"/>
    <dgm:cxn modelId="{18996B67-BD63-0943-A883-E02C44C0E54F}" type="presParOf" srcId="{E173E2F4-CCAB-CE4B-A4D6-10E38C8D75F5}" destId="{9AA4F3EC-1F71-6D4E-AF4B-6930CFF8D477}" srcOrd="1" destOrd="0" presId="urn:microsoft.com/office/officeart/2005/8/layout/hierarchy1"/>
    <dgm:cxn modelId="{164F6318-7FD1-5742-8D89-CF08E16A4EB4}" type="presParOf" srcId="{9A3BFDD4-514C-8A45-81EE-06355E620C7E}" destId="{D7480CB2-DDF0-2D4E-90EC-348796106CDA}" srcOrd="1" destOrd="0" presId="urn:microsoft.com/office/officeart/2005/8/layout/hierarchy1"/>
    <dgm:cxn modelId="{216387B1-BB01-5540-A6DD-DBF56B7BCC77}" type="presParOf" srcId="{3686180F-40C6-2B42-AF8D-1956E2913C7D}" destId="{A6CDDF9D-7548-B046-9CD2-592AAE15ACC3}" srcOrd="3" destOrd="0" presId="urn:microsoft.com/office/officeart/2005/8/layout/hierarchy1"/>
    <dgm:cxn modelId="{CA33FA9D-F3E8-2C4F-AEF4-B635ED2454BF}" type="presParOf" srcId="{A6CDDF9D-7548-B046-9CD2-592AAE15ACC3}" destId="{FD7C5C84-D57D-CF4E-A5F0-BE80B1017081}" srcOrd="0" destOrd="0" presId="urn:microsoft.com/office/officeart/2005/8/layout/hierarchy1"/>
    <dgm:cxn modelId="{5A6EDF9C-C36E-9E4C-AF42-DB24DBB23387}" type="presParOf" srcId="{FD7C5C84-D57D-CF4E-A5F0-BE80B1017081}" destId="{EF5A5583-99F3-C04B-A4C9-57CA96D3214E}" srcOrd="0" destOrd="0" presId="urn:microsoft.com/office/officeart/2005/8/layout/hierarchy1"/>
    <dgm:cxn modelId="{89CA5A64-7BFA-0E4D-9875-99A13866BA45}" type="presParOf" srcId="{FD7C5C84-D57D-CF4E-A5F0-BE80B1017081}" destId="{553FC595-77D6-9645-A077-25638180D16E}" srcOrd="1" destOrd="0" presId="urn:microsoft.com/office/officeart/2005/8/layout/hierarchy1"/>
    <dgm:cxn modelId="{52FDB551-8048-7E42-ABB9-8E3684B2464D}" type="presParOf" srcId="{A6CDDF9D-7548-B046-9CD2-592AAE15ACC3}" destId="{2D3045AD-A8B8-9449-99E9-2F419BFDEC8B}" srcOrd="1" destOrd="0" presId="urn:microsoft.com/office/officeart/2005/8/layout/hierarchy1"/>
    <dgm:cxn modelId="{9092BCA0-36B8-3941-A201-F6715117C8A6}" type="presParOf" srcId="{2D3045AD-A8B8-9449-99E9-2F419BFDEC8B}" destId="{FFB8DBB6-B293-3546-89C6-FEAF2D98E671}" srcOrd="0" destOrd="0" presId="urn:microsoft.com/office/officeart/2005/8/layout/hierarchy1"/>
    <dgm:cxn modelId="{F8D56E61-68D0-2B46-ACCD-B47B9BD9193E}" type="presParOf" srcId="{2D3045AD-A8B8-9449-99E9-2F419BFDEC8B}" destId="{46612D30-833E-294D-A797-AF4BDD260427}" srcOrd="1" destOrd="0" presId="urn:microsoft.com/office/officeart/2005/8/layout/hierarchy1"/>
    <dgm:cxn modelId="{70D4544A-00E5-EE4E-9675-06DF4A514502}" type="presParOf" srcId="{46612D30-833E-294D-A797-AF4BDD260427}" destId="{1E0A4D13-23D7-3248-9C59-BC9ED6F28847}" srcOrd="0" destOrd="0" presId="urn:microsoft.com/office/officeart/2005/8/layout/hierarchy1"/>
    <dgm:cxn modelId="{46492DB9-69A9-294C-957F-4C2A7C0964BA}" type="presParOf" srcId="{1E0A4D13-23D7-3248-9C59-BC9ED6F28847}" destId="{BE09BF3C-A3B3-744B-81FE-E03BB663549E}" srcOrd="0" destOrd="0" presId="urn:microsoft.com/office/officeart/2005/8/layout/hierarchy1"/>
    <dgm:cxn modelId="{1EBE7AE4-E27E-B343-9149-E705230D33CB}" type="presParOf" srcId="{1E0A4D13-23D7-3248-9C59-BC9ED6F28847}" destId="{35ADF97D-F8F7-4140-AA17-347DF596CFEF}" srcOrd="1" destOrd="0" presId="urn:microsoft.com/office/officeart/2005/8/layout/hierarchy1"/>
    <dgm:cxn modelId="{C53BA304-854B-CA49-99BD-0459B99FA444}" type="presParOf" srcId="{46612D30-833E-294D-A797-AF4BDD260427}" destId="{E3C9F9B6-BB15-BB44-AA8D-C8D91A6C510F}" srcOrd="1" destOrd="0" presId="urn:microsoft.com/office/officeart/2005/8/layout/hierarchy1"/>
    <dgm:cxn modelId="{D2385691-733C-1B4D-A51A-609FE4D50D8D}" type="presParOf" srcId="{2D3045AD-A8B8-9449-99E9-2F419BFDEC8B}" destId="{39BC00AC-0E62-0B47-9F23-0E547301FDDC}" srcOrd="2" destOrd="0" presId="urn:microsoft.com/office/officeart/2005/8/layout/hierarchy1"/>
    <dgm:cxn modelId="{7E89C583-CE0B-0D45-873D-14CCF11B8FD4}" type="presParOf" srcId="{2D3045AD-A8B8-9449-99E9-2F419BFDEC8B}" destId="{B096253C-6095-3C42-B686-F702A22275EA}" srcOrd="3" destOrd="0" presId="urn:microsoft.com/office/officeart/2005/8/layout/hierarchy1"/>
    <dgm:cxn modelId="{7355325B-CDD3-5145-91CF-A459AFC52B57}" type="presParOf" srcId="{B096253C-6095-3C42-B686-F702A22275EA}" destId="{50177D39-01EB-3043-A844-1F17B960C02A}" srcOrd="0" destOrd="0" presId="urn:microsoft.com/office/officeart/2005/8/layout/hierarchy1"/>
    <dgm:cxn modelId="{3F519EDF-B49F-3A4D-A7A3-7980966115C3}" type="presParOf" srcId="{50177D39-01EB-3043-A844-1F17B960C02A}" destId="{C4F16EB7-F5EB-1941-BE58-636C5B7E9245}" srcOrd="0" destOrd="0" presId="urn:microsoft.com/office/officeart/2005/8/layout/hierarchy1"/>
    <dgm:cxn modelId="{337B0B06-3F72-C944-9B1B-DAB042B8724C}" type="presParOf" srcId="{50177D39-01EB-3043-A844-1F17B960C02A}" destId="{C9624742-621B-D44A-8A83-A8A9DF8CDB8E}" srcOrd="1" destOrd="0" presId="urn:microsoft.com/office/officeart/2005/8/layout/hierarchy1"/>
    <dgm:cxn modelId="{3B6C3EBD-8463-4D44-AFC6-ECAF6F0097F6}" type="presParOf" srcId="{B096253C-6095-3C42-B686-F702A22275EA}" destId="{A377F9C5-AE6F-A44D-9AEE-364ECEB617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AB4DC2-4700-457F-81E8-6265425DE859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AEB4EA-136F-4C27-83B6-C0ED5E1FCC59}">
      <dgm:prSet/>
      <dgm:spPr/>
      <dgm:t>
        <a:bodyPr/>
        <a:lstStyle/>
        <a:p>
          <a:r>
            <a:rPr lang="tr-TR" b="1" i="1" dirty="0"/>
            <a:t>PET CT yanıtına göre RT atlanabilir mi ?</a:t>
          </a:r>
          <a:endParaRPr lang="en-US" dirty="0"/>
        </a:p>
      </dgm:t>
    </dgm:pt>
    <dgm:pt modelId="{1C099AB5-697A-414B-BE7E-2DBC84049B35}" type="parTrans" cxnId="{096B2EA6-9793-4471-BD06-4B1277840D50}">
      <dgm:prSet/>
      <dgm:spPr/>
      <dgm:t>
        <a:bodyPr/>
        <a:lstStyle/>
        <a:p>
          <a:endParaRPr lang="en-US"/>
        </a:p>
      </dgm:t>
    </dgm:pt>
    <dgm:pt modelId="{BC3501A3-4F2C-412E-8BB2-7B0188EE3898}" type="sibTrans" cxnId="{096B2EA6-9793-4471-BD06-4B1277840D50}">
      <dgm:prSet/>
      <dgm:spPr/>
      <dgm:t>
        <a:bodyPr/>
        <a:lstStyle/>
        <a:p>
          <a:endParaRPr lang="en-US"/>
        </a:p>
      </dgm:t>
    </dgm:pt>
    <dgm:pt modelId="{1AE0094C-51BA-4597-A6A0-1D769FFAAA78}">
      <dgm:prSet/>
      <dgm:spPr/>
      <dgm:t>
        <a:bodyPr/>
        <a:lstStyle/>
        <a:p>
          <a:r>
            <a:rPr lang="tr-TR" dirty="0"/>
            <a:t>EORTC/LYSA/FIL H10 </a:t>
          </a:r>
          <a:endParaRPr lang="en-US" dirty="0"/>
        </a:p>
      </dgm:t>
    </dgm:pt>
    <dgm:pt modelId="{ED7B0166-A5AC-4083-B32E-BD17BE1EF937}" type="parTrans" cxnId="{6DE601E7-5323-4673-9832-7CAEAA3954DD}">
      <dgm:prSet/>
      <dgm:spPr/>
      <dgm:t>
        <a:bodyPr/>
        <a:lstStyle/>
        <a:p>
          <a:endParaRPr lang="en-US"/>
        </a:p>
      </dgm:t>
    </dgm:pt>
    <dgm:pt modelId="{C8F5D005-A199-4989-B626-337677596D3B}" type="sibTrans" cxnId="{6DE601E7-5323-4673-9832-7CAEAA3954DD}">
      <dgm:prSet/>
      <dgm:spPr/>
      <dgm:t>
        <a:bodyPr/>
        <a:lstStyle/>
        <a:p>
          <a:endParaRPr lang="en-US"/>
        </a:p>
      </dgm:t>
    </dgm:pt>
    <dgm:pt modelId="{373AF62B-EEF0-4CBA-8015-D7DEB6460650}">
      <dgm:prSet custT="1"/>
      <dgm:spPr/>
      <dgm:t>
        <a:bodyPr/>
        <a:lstStyle/>
        <a:p>
          <a:r>
            <a:rPr lang="tr-TR" sz="1400" dirty="0"/>
            <a:t>ABVD(3 kür)+INRT </a:t>
          </a:r>
          <a:r>
            <a:rPr lang="tr-TR" sz="1400" b="1" dirty="0"/>
            <a:t>X</a:t>
          </a:r>
          <a:r>
            <a:rPr lang="tr-TR" sz="1400" dirty="0"/>
            <a:t> ABVD(2 kür) + PET-CT&gt;&gt; PET-CT (-) &gt; 2 kür ABVD daha (FAVORABL)</a:t>
          </a:r>
          <a:endParaRPr lang="en-US" sz="1400" dirty="0"/>
        </a:p>
      </dgm:t>
    </dgm:pt>
    <dgm:pt modelId="{31C98A39-4B00-49A6-95D7-2C645E3ADA16}" type="parTrans" cxnId="{FD0753B4-57FF-4E52-9711-A9A42886D740}">
      <dgm:prSet/>
      <dgm:spPr/>
      <dgm:t>
        <a:bodyPr/>
        <a:lstStyle/>
        <a:p>
          <a:endParaRPr lang="en-US"/>
        </a:p>
      </dgm:t>
    </dgm:pt>
    <dgm:pt modelId="{472F9303-1131-49C7-9A33-D135112C9643}" type="sibTrans" cxnId="{FD0753B4-57FF-4E52-9711-A9A42886D740}">
      <dgm:prSet/>
      <dgm:spPr/>
      <dgm:t>
        <a:bodyPr/>
        <a:lstStyle/>
        <a:p>
          <a:endParaRPr lang="en-US"/>
        </a:p>
      </dgm:t>
    </dgm:pt>
    <dgm:pt modelId="{27996BFE-B262-4B70-BF64-1AD4C258501E}">
      <dgm:prSet custT="1"/>
      <dgm:spPr/>
      <dgm:t>
        <a:bodyPr/>
        <a:lstStyle/>
        <a:p>
          <a:r>
            <a:rPr lang="tr-TR" sz="1400" dirty="0"/>
            <a:t>ABVD(4 kür)+INRT </a:t>
          </a:r>
          <a:r>
            <a:rPr lang="tr-TR" sz="1400" b="1" dirty="0"/>
            <a:t>X </a:t>
          </a:r>
          <a:r>
            <a:rPr lang="tr-TR" sz="1400" dirty="0"/>
            <a:t>ABVD(2 kür) + PET-CT&gt;&gt; PET-CT (-) &gt; 4 kür ABVD daha (UNFAVORABL)</a:t>
          </a:r>
          <a:endParaRPr lang="en-US" sz="1400" dirty="0"/>
        </a:p>
      </dgm:t>
    </dgm:pt>
    <dgm:pt modelId="{DAE44753-E564-421A-AC44-4B06073CAE9F}" type="parTrans" cxnId="{90E9498A-F710-4DEF-94BF-539E53773435}">
      <dgm:prSet/>
      <dgm:spPr/>
      <dgm:t>
        <a:bodyPr/>
        <a:lstStyle/>
        <a:p>
          <a:endParaRPr lang="en-US"/>
        </a:p>
      </dgm:t>
    </dgm:pt>
    <dgm:pt modelId="{08850017-2417-45E7-AF89-73C7A5C6E421}" type="sibTrans" cxnId="{90E9498A-F710-4DEF-94BF-539E53773435}">
      <dgm:prSet/>
      <dgm:spPr/>
      <dgm:t>
        <a:bodyPr/>
        <a:lstStyle/>
        <a:p>
          <a:endParaRPr lang="en-US"/>
        </a:p>
      </dgm:t>
    </dgm:pt>
    <dgm:pt modelId="{940EC5EC-E2C6-45BB-8408-C7663F8F5078}">
      <dgm:prSet custT="1"/>
      <dgm:spPr/>
      <dgm:t>
        <a:bodyPr/>
        <a:lstStyle/>
        <a:p>
          <a:r>
            <a:rPr lang="tr-TR" sz="1400" dirty="0"/>
            <a:t>PET-CT + </a:t>
          </a:r>
          <a:r>
            <a:rPr lang="tr-TR" sz="1400" dirty="0" err="1"/>
            <a:t>liği</a:t>
          </a:r>
          <a:r>
            <a:rPr lang="tr-TR" sz="1400" dirty="0"/>
            <a:t> ≥ 2cm </a:t>
          </a:r>
          <a:r>
            <a:rPr lang="tr-TR" sz="1400" dirty="0" err="1"/>
            <a:t>rezidü</a:t>
          </a:r>
          <a:r>
            <a:rPr lang="tr-TR" sz="1400" dirty="0"/>
            <a:t> ve </a:t>
          </a:r>
          <a:r>
            <a:rPr lang="tr-TR" sz="1400" dirty="0" err="1"/>
            <a:t>mediasten</a:t>
          </a:r>
          <a:r>
            <a:rPr lang="tr-TR" sz="1400" dirty="0"/>
            <a:t> </a:t>
          </a:r>
          <a:r>
            <a:rPr lang="tr-TR" sz="1400" dirty="0" err="1"/>
            <a:t>blood</a:t>
          </a:r>
          <a:r>
            <a:rPr lang="tr-TR" sz="1400" dirty="0"/>
            <a:t> </a:t>
          </a:r>
          <a:r>
            <a:rPr lang="tr-TR" sz="1400" dirty="0" err="1"/>
            <a:t>pool</a:t>
          </a:r>
          <a:r>
            <a:rPr lang="tr-TR" sz="1400" dirty="0"/>
            <a:t> üstünde </a:t>
          </a:r>
          <a:r>
            <a:rPr lang="tr-TR" sz="1400" dirty="0" err="1"/>
            <a:t>akt</a:t>
          </a:r>
          <a:r>
            <a:rPr lang="tr-TR" sz="1400" dirty="0"/>
            <a:t> veya &lt; 2cm çevre yapıdan daha büyük aktivite</a:t>
          </a:r>
          <a:endParaRPr lang="en-US" sz="1400" dirty="0"/>
        </a:p>
      </dgm:t>
    </dgm:pt>
    <dgm:pt modelId="{B8143405-BF22-460D-9B96-FC8488F34929}" type="parTrans" cxnId="{D9F5027E-5FE2-4E84-9D51-B82E023BDA54}">
      <dgm:prSet/>
      <dgm:spPr/>
      <dgm:t>
        <a:bodyPr/>
        <a:lstStyle/>
        <a:p>
          <a:endParaRPr lang="en-US"/>
        </a:p>
      </dgm:t>
    </dgm:pt>
    <dgm:pt modelId="{BA82F66C-A390-4E86-8EF5-FF645A770DEC}" type="sibTrans" cxnId="{D9F5027E-5FE2-4E84-9D51-B82E023BDA54}">
      <dgm:prSet/>
      <dgm:spPr/>
      <dgm:t>
        <a:bodyPr/>
        <a:lstStyle/>
        <a:p>
          <a:endParaRPr lang="en-US"/>
        </a:p>
      </dgm:t>
    </dgm:pt>
    <dgm:pt modelId="{5E847F7F-9593-4129-80A2-25294F4CB36E}">
      <dgm:prSet custT="1"/>
      <dgm:spPr/>
      <dgm:t>
        <a:bodyPr/>
        <a:lstStyle/>
        <a:p>
          <a:r>
            <a:rPr lang="tr-TR" sz="1400" dirty="0"/>
            <a:t>Her iki </a:t>
          </a:r>
          <a:r>
            <a:rPr lang="tr-TR" sz="1400" dirty="0" err="1"/>
            <a:t>favorabl</a:t>
          </a:r>
          <a:r>
            <a:rPr lang="tr-TR" sz="1400" dirty="0"/>
            <a:t> ve </a:t>
          </a:r>
          <a:r>
            <a:rPr lang="tr-TR" sz="1400" dirty="0" err="1"/>
            <a:t>unfavorabl</a:t>
          </a:r>
          <a:r>
            <a:rPr lang="tr-TR" sz="1400" dirty="0"/>
            <a:t> grupta tek başına kemoterapinin </a:t>
          </a:r>
          <a:r>
            <a:rPr lang="tr-TR" sz="1400" dirty="0" err="1"/>
            <a:t>non</a:t>
          </a:r>
          <a:r>
            <a:rPr lang="tr-TR" sz="1400" dirty="0"/>
            <a:t> </a:t>
          </a:r>
          <a:r>
            <a:rPr lang="tr-TR" sz="1400" dirty="0" err="1"/>
            <a:t>inferioritesi</a:t>
          </a:r>
          <a:r>
            <a:rPr lang="tr-TR" sz="1400" dirty="0"/>
            <a:t> gösterilememiş.</a:t>
          </a:r>
          <a:endParaRPr lang="en-US" sz="1400" dirty="0"/>
        </a:p>
      </dgm:t>
    </dgm:pt>
    <dgm:pt modelId="{EAD9EED6-AB21-4B14-B941-9887327F4F23}" type="parTrans" cxnId="{925B7658-EADB-47EA-94DF-7CBC03E43E58}">
      <dgm:prSet/>
      <dgm:spPr/>
      <dgm:t>
        <a:bodyPr/>
        <a:lstStyle/>
        <a:p>
          <a:endParaRPr lang="en-US"/>
        </a:p>
      </dgm:t>
    </dgm:pt>
    <dgm:pt modelId="{AF891FE8-E49F-43AD-9400-D10B90D669B9}" type="sibTrans" cxnId="{925B7658-EADB-47EA-94DF-7CBC03E43E58}">
      <dgm:prSet/>
      <dgm:spPr/>
      <dgm:t>
        <a:bodyPr/>
        <a:lstStyle/>
        <a:p>
          <a:endParaRPr lang="en-US"/>
        </a:p>
      </dgm:t>
    </dgm:pt>
    <dgm:pt modelId="{9690D9EF-D147-0644-8736-A3E9FD280625}" type="pres">
      <dgm:prSet presAssocID="{1BAB4DC2-4700-457F-81E8-6265425DE859}" presName="Name0" presStyleCnt="0">
        <dgm:presLayoutVars>
          <dgm:dir/>
          <dgm:animLvl val="lvl"/>
          <dgm:resizeHandles val="exact"/>
        </dgm:presLayoutVars>
      </dgm:prSet>
      <dgm:spPr/>
    </dgm:pt>
    <dgm:pt modelId="{3E27370C-86B4-5443-A49D-1E7394E29FB2}" type="pres">
      <dgm:prSet presAssocID="{1AE0094C-51BA-4597-A6A0-1D769FFAAA78}" presName="boxAndChildren" presStyleCnt="0"/>
      <dgm:spPr/>
    </dgm:pt>
    <dgm:pt modelId="{46AD3C1A-007C-974C-828E-8EABBC66946A}" type="pres">
      <dgm:prSet presAssocID="{1AE0094C-51BA-4597-A6A0-1D769FFAAA78}" presName="parentTextBox" presStyleLbl="node1" presStyleIdx="0" presStyleCnt="2"/>
      <dgm:spPr/>
    </dgm:pt>
    <dgm:pt modelId="{078EB3ED-2C06-6D45-8827-F7E36C2DDA97}" type="pres">
      <dgm:prSet presAssocID="{1AE0094C-51BA-4597-A6A0-1D769FFAAA78}" presName="entireBox" presStyleLbl="node1" presStyleIdx="0" presStyleCnt="2" custScaleY="218588"/>
      <dgm:spPr/>
    </dgm:pt>
    <dgm:pt modelId="{B0C3E951-AF59-5347-B105-05B7F194E899}" type="pres">
      <dgm:prSet presAssocID="{1AE0094C-51BA-4597-A6A0-1D769FFAAA78}" presName="descendantBox" presStyleCnt="0"/>
      <dgm:spPr/>
    </dgm:pt>
    <dgm:pt modelId="{4363DDC2-FD0C-A34B-80FA-84AFB834C2FB}" type="pres">
      <dgm:prSet presAssocID="{373AF62B-EEF0-4CBA-8015-D7DEB6460650}" presName="childTextBox" presStyleLbl="fgAccFollowNode1" presStyleIdx="0" presStyleCnt="4" custScaleY="185783">
        <dgm:presLayoutVars>
          <dgm:bulletEnabled val="1"/>
        </dgm:presLayoutVars>
      </dgm:prSet>
      <dgm:spPr/>
    </dgm:pt>
    <dgm:pt modelId="{8ED33644-E55D-0748-92A1-D7D422D00D90}" type="pres">
      <dgm:prSet presAssocID="{27996BFE-B262-4B70-BF64-1AD4C258501E}" presName="childTextBox" presStyleLbl="fgAccFollowNode1" presStyleIdx="1" presStyleCnt="4" custScaleY="185783">
        <dgm:presLayoutVars>
          <dgm:bulletEnabled val="1"/>
        </dgm:presLayoutVars>
      </dgm:prSet>
      <dgm:spPr/>
    </dgm:pt>
    <dgm:pt modelId="{8AE1E576-26FA-E549-A5FC-659A907FB7E8}" type="pres">
      <dgm:prSet presAssocID="{940EC5EC-E2C6-45BB-8408-C7663F8F5078}" presName="childTextBox" presStyleLbl="fgAccFollowNode1" presStyleIdx="2" presStyleCnt="4" custScaleY="185783">
        <dgm:presLayoutVars>
          <dgm:bulletEnabled val="1"/>
        </dgm:presLayoutVars>
      </dgm:prSet>
      <dgm:spPr/>
    </dgm:pt>
    <dgm:pt modelId="{6F06C90D-3A99-9049-A9D1-F59C58D900C2}" type="pres">
      <dgm:prSet presAssocID="{5E847F7F-9593-4129-80A2-25294F4CB36E}" presName="childTextBox" presStyleLbl="fgAccFollowNode1" presStyleIdx="3" presStyleCnt="4" custScaleY="185783">
        <dgm:presLayoutVars>
          <dgm:bulletEnabled val="1"/>
        </dgm:presLayoutVars>
      </dgm:prSet>
      <dgm:spPr/>
    </dgm:pt>
    <dgm:pt modelId="{53D762CF-6AA6-154B-9989-EB2F372A8D76}" type="pres">
      <dgm:prSet presAssocID="{BC3501A3-4F2C-412E-8BB2-7B0188EE3898}" presName="sp" presStyleCnt="0"/>
      <dgm:spPr/>
    </dgm:pt>
    <dgm:pt modelId="{4C67D82E-06F3-BC41-BD6C-85E4C7F93005}" type="pres">
      <dgm:prSet presAssocID="{EDAEB4EA-136F-4C27-83B6-C0ED5E1FCC59}" presName="arrowAndChildren" presStyleCnt="0"/>
      <dgm:spPr/>
    </dgm:pt>
    <dgm:pt modelId="{27B34376-64FC-FE41-98C3-A74F0D6739C1}" type="pres">
      <dgm:prSet presAssocID="{EDAEB4EA-136F-4C27-83B6-C0ED5E1FCC59}" presName="parentTextArrow" presStyleLbl="node1" presStyleIdx="1" presStyleCnt="2"/>
      <dgm:spPr/>
    </dgm:pt>
  </dgm:ptLst>
  <dgm:cxnLst>
    <dgm:cxn modelId="{C36D5005-C1B3-D44C-9ED5-FE12AC3A12F1}" type="presOf" srcId="{373AF62B-EEF0-4CBA-8015-D7DEB6460650}" destId="{4363DDC2-FD0C-A34B-80FA-84AFB834C2FB}" srcOrd="0" destOrd="0" presId="urn:microsoft.com/office/officeart/2005/8/layout/process4"/>
    <dgm:cxn modelId="{81EB661B-C3F8-A649-841A-0682B2F51300}" type="presOf" srcId="{940EC5EC-E2C6-45BB-8408-C7663F8F5078}" destId="{8AE1E576-26FA-E549-A5FC-659A907FB7E8}" srcOrd="0" destOrd="0" presId="urn:microsoft.com/office/officeart/2005/8/layout/process4"/>
    <dgm:cxn modelId="{AA584E23-96FC-9E44-AA1C-CD8C2611F893}" type="presOf" srcId="{1AE0094C-51BA-4597-A6A0-1D769FFAAA78}" destId="{46AD3C1A-007C-974C-828E-8EABBC66946A}" srcOrd="0" destOrd="0" presId="urn:microsoft.com/office/officeart/2005/8/layout/process4"/>
    <dgm:cxn modelId="{925B7658-EADB-47EA-94DF-7CBC03E43E58}" srcId="{1AE0094C-51BA-4597-A6A0-1D769FFAAA78}" destId="{5E847F7F-9593-4129-80A2-25294F4CB36E}" srcOrd="3" destOrd="0" parTransId="{EAD9EED6-AB21-4B14-B941-9887327F4F23}" sibTransId="{AF891FE8-E49F-43AD-9400-D10B90D669B9}"/>
    <dgm:cxn modelId="{D9F5027E-5FE2-4E84-9D51-B82E023BDA54}" srcId="{1AE0094C-51BA-4597-A6A0-1D769FFAAA78}" destId="{940EC5EC-E2C6-45BB-8408-C7663F8F5078}" srcOrd="2" destOrd="0" parTransId="{B8143405-BF22-460D-9B96-FC8488F34929}" sibTransId="{BA82F66C-A390-4E86-8EF5-FF645A770DEC}"/>
    <dgm:cxn modelId="{90E9498A-F710-4DEF-94BF-539E53773435}" srcId="{1AE0094C-51BA-4597-A6A0-1D769FFAAA78}" destId="{27996BFE-B262-4B70-BF64-1AD4C258501E}" srcOrd="1" destOrd="0" parTransId="{DAE44753-E564-421A-AC44-4B06073CAE9F}" sibTransId="{08850017-2417-45E7-AF89-73C7A5C6E421}"/>
    <dgm:cxn modelId="{096B2EA6-9793-4471-BD06-4B1277840D50}" srcId="{1BAB4DC2-4700-457F-81E8-6265425DE859}" destId="{EDAEB4EA-136F-4C27-83B6-C0ED5E1FCC59}" srcOrd="0" destOrd="0" parTransId="{1C099AB5-697A-414B-BE7E-2DBC84049B35}" sibTransId="{BC3501A3-4F2C-412E-8BB2-7B0188EE3898}"/>
    <dgm:cxn modelId="{FD0753B4-57FF-4E52-9711-A9A42886D740}" srcId="{1AE0094C-51BA-4597-A6A0-1D769FFAAA78}" destId="{373AF62B-EEF0-4CBA-8015-D7DEB6460650}" srcOrd="0" destOrd="0" parTransId="{31C98A39-4B00-49A6-95D7-2C645E3ADA16}" sibTransId="{472F9303-1131-49C7-9A33-D135112C9643}"/>
    <dgm:cxn modelId="{59DFF4BD-939A-B64D-88C0-8027086D0E06}" type="presOf" srcId="{1BAB4DC2-4700-457F-81E8-6265425DE859}" destId="{9690D9EF-D147-0644-8736-A3E9FD280625}" srcOrd="0" destOrd="0" presId="urn:microsoft.com/office/officeart/2005/8/layout/process4"/>
    <dgm:cxn modelId="{196D3DC7-666E-AD4F-9821-5CF3434E9D3D}" type="presOf" srcId="{27996BFE-B262-4B70-BF64-1AD4C258501E}" destId="{8ED33644-E55D-0748-92A1-D7D422D00D90}" srcOrd="0" destOrd="0" presId="urn:microsoft.com/office/officeart/2005/8/layout/process4"/>
    <dgm:cxn modelId="{BDA962D8-AEF0-1444-8C8C-20E862FE2E30}" type="presOf" srcId="{1AE0094C-51BA-4597-A6A0-1D769FFAAA78}" destId="{078EB3ED-2C06-6D45-8827-F7E36C2DDA97}" srcOrd="1" destOrd="0" presId="urn:microsoft.com/office/officeart/2005/8/layout/process4"/>
    <dgm:cxn modelId="{6DE601E7-5323-4673-9832-7CAEAA3954DD}" srcId="{1BAB4DC2-4700-457F-81E8-6265425DE859}" destId="{1AE0094C-51BA-4597-A6A0-1D769FFAAA78}" srcOrd="1" destOrd="0" parTransId="{ED7B0166-A5AC-4083-B32E-BD17BE1EF937}" sibTransId="{C8F5D005-A199-4989-B626-337677596D3B}"/>
    <dgm:cxn modelId="{792A72F9-7754-8B4C-AA20-1F0B9154D925}" type="presOf" srcId="{5E847F7F-9593-4129-80A2-25294F4CB36E}" destId="{6F06C90D-3A99-9049-A9D1-F59C58D900C2}" srcOrd="0" destOrd="0" presId="urn:microsoft.com/office/officeart/2005/8/layout/process4"/>
    <dgm:cxn modelId="{C0DAB7FF-ECAE-D348-92CD-B9A883D92BCF}" type="presOf" srcId="{EDAEB4EA-136F-4C27-83B6-C0ED5E1FCC59}" destId="{27B34376-64FC-FE41-98C3-A74F0D6739C1}" srcOrd="0" destOrd="0" presId="urn:microsoft.com/office/officeart/2005/8/layout/process4"/>
    <dgm:cxn modelId="{37B39E78-01A8-B246-90BE-B05951E3572F}" type="presParOf" srcId="{9690D9EF-D147-0644-8736-A3E9FD280625}" destId="{3E27370C-86B4-5443-A49D-1E7394E29FB2}" srcOrd="0" destOrd="0" presId="urn:microsoft.com/office/officeart/2005/8/layout/process4"/>
    <dgm:cxn modelId="{27491363-775D-8B49-AF27-D8BE389D7B6D}" type="presParOf" srcId="{3E27370C-86B4-5443-A49D-1E7394E29FB2}" destId="{46AD3C1A-007C-974C-828E-8EABBC66946A}" srcOrd="0" destOrd="0" presId="urn:microsoft.com/office/officeart/2005/8/layout/process4"/>
    <dgm:cxn modelId="{2BF99526-BC37-204C-9BA2-E7973B1C8FFF}" type="presParOf" srcId="{3E27370C-86B4-5443-A49D-1E7394E29FB2}" destId="{078EB3ED-2C06-6D45-8827-F7E36C2DDA97}" srcOrd="1" destOrd="0" presId="urn:microsoft.com/office/officeart/2005/8/layout/process4"/>
    <dgm:cxn modelId="{FDEC094B-1866-5949-A059-17810466BFE4}" type="presParOf" srcId="{3E27370C-86B4-5443-A49D-1E7394E29FB2}" destId="{B0C3E951-AF59-5347-B105-05B7F194E899}" srcOrd="2" destOrd="0" presId="urn:microsoft.com/office/officeart/2005/8/layout/process4"/>
    <dgm:cxn modelId="{5ADC30B5-01E6-D347-8E82-87F83489A953}" type="presParOf" srcId="{B0C3E951-AF59-5347-B105-05B7F194E899}" destId="{4363DDC2-FD0C-A34B-80FA-84AFB834C2FB}" srcOrd="0" destOrd="0" presId="urn:microsoft.com/office/officeart/2005/8/layout/process4"/>
    <dgm:cxn modelId="{A221919C-2B02-4249-818B-E19C7AB41F8B}" type="presParOf" srcId="{B0C3E951-AF59-5347-B105-05B7F194E899}" destId="{8ED33644-E55D-0748-92A1-D7D422D00D90}" srcOrd="1" destOrd="0" presId="urn:microsoft.com/office/officeart/2005/8/layout/process4"/>
    <dgm:cxn modelId="{8E75A2F3-2833-9F4F-A391-D506A81AB90B}" type="presParOf" srcId="{B0C3E951-AF59-5347-B105-05B7F194E899}" destId="{8AE1E576-26FA-E549-A5FC-659A907FB7E8}" srcOrd="2" destOrd="0" presId="urn:microsoft.com/office/officeart/2005/8/layout/process4"/>
    <dgm:cxn modelId="{12DAF1A7-AF34-7247-9A03-B78FB0207854}" type="presParOf" srcId="{B0C3E951-AF59-5347-B105-05B7F194E899}" destId="{6F06C90D-3A99-9049-A9D1-F59C58D900C2}" srcOrd="3" destOrd="0" presId="urn:microsoft.com/office/officeart/2005/8/layout/process4"/>
    <dgm:cxn modelId="{771ABEA9-47A8-3048-BA95-185F19B1731E}" type="presParOf" srcId="{9690D9EF-D147-0644-8736-A3E9FD280625}" destId="{53D762CF-6AA6-154B-9989-EB2F372A8D76}" srcOrd="1" destOrd="0" presId="urn:microsoft.com/office/officeart/2005/8/layout/process4"/>
    <dgm:cxn modelId="{B60892EE-AF6F-5044-9D35-086F70ED6D3C}" type="presParOf" srcId="{9690D9EF-D147-0644-8736-A3E9FD280625}" destId="{4C67D82E-06F3-BC41-BD6C-85E4C7F93005}" srcOrd="2" destOrd="0" presId="urn:microsoft.com/office/officeart/2005/8/layout/process4"/>
    <dgm:cxn modelId="{9D386FA6-8C36-B242-8890-10FAAC37160F}" type="presParOf" srcId="{4C67D82E-06F3-BC41-BD6C-85E4C7F93005}" destId="{27B34376-64FC-FE41-98C3-A74F0D6739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29989A-B2A8-495D-BDC4-E4603CFFC6F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ECCF1DE-DE7D-4B90-AA89-BA60EE98CBA4}">
      <dgm:prSet/>
      <dgm:spPr/>
      <dgm:t>
        <a:bodyPr/>
        <a:lstStyle/>
        <a:p>
          <a:r>
            <a:rPr lang="tr-TR"/>
            <a:t>Erken evre favorabl, 2 kür ABVD + 20 Gy ISRT</a:t>
          </a:r>
          <a:endParaRPr lang="en-US"/>
        </a:p>
      </dgm:t>
    </dgm:pt>
    <dgm:pt modelId="{1A5F0B18-FF5D-43F8-B1C0-4C7EE79DC603}" type="parTrans" cxnId="{1FCB4692-15F4-4ACE-9D5F-E0A79FE20004}">
      <dgm:prSet/>
      <dgm:spPr/>
      <dgm:t>
        <a:bodyPr/>
        <a:lstStyle/>
        <a:p>
          <a:endParaRPr lang="en-US"/>
        </a:p>
      </dgm:t>
    </dgm:pt>
    <dgm:pt modelId="{2FA6FFE8-FEBC-4A12-A9C5-9585ABCC242B}" type="sibTrans" cxnId="{1FCB4692-15F4-4ACE-9D5F-E0A79FE20004}">
      <dgm:prSet/>
      <dgm:spPr/>
      <dgm:t>
        <a:bodyPr/>
        <a:lstStyle/>
        <a:p>
          <a:endParaRPr lang="en-US"/>
        </a:p>
      </dgm:t>
    </dgm:pt>
    <dgm:pt modelId="{8573796C-71E2-4AE2-963E-8C64274081D7}">
      <dgm:prSet/>
      <dgm:spPr/>
      <dgm:t>
        <a:bodyPr/>
        <a:lstStyle/>
        <a:p>
          <a:r>
            <a:rPr lang="tr-TR"/>
            <a:t>unfavorabl , 4 kür ABVD + 30 Gy ISRT</a:t>
          </a:r>
          <a:endParaRPr lang="en-US"/>
        </a:p>
      </dgm:t>
    </dgm:pt>
    <dgm:pt modelId="{08AEF000-F986-4F0D-A17A-D4F44C0E896F}" type="parTrans" cxnId="{33E98031-E332-4E92-9156-D01C5C9FE5A1}">
      <dgm:prSet/>
      <dgm:spPr/>
      <dgm:t>
        <a:bodyPr/>
        <a:lstStyle/>
        <a:p>
          <a:endParaRPr lang="en-US"/>
        </a:p>
      </dgm:t>
    </dgm:pt>
    <dgm:pt modelId="{D4786E0B-37A1-4E86-BF7C-C3DD0D82A245}" type="sibTrans" cxnId="{33E98031-E332-4E92-9156-D01C5C9FE5A1}">
      <dgm:prSet/>
      <dgm:spPr/>
      <dgm:t>
        <a:bodyPr/>
        <a:lstStyle/>
        <a:p>
          <a:endParaRPr lang="en-US"/>
        </a:p>
      </dgm:t>
    </dgm:pt>
    <dgm:pt modelId="{A91C8DA4-FBC9-934A-9B22-D2FA70E992DC}" type="pres">
      <dgm:prSet presAssocID="{8129989A-B2A8-495D-BDC4-E4603CFFC6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710E71-673B-114B-9E2E-938F3D8E7D2F}" type="pres">
      <dgm:prSet presAssocID="{AECCF1DE-DE7D-4B90-AA89-BA60EE98CBA4}" presName="hierRoot1" presStyleCnt="0"/>
      <dgm:spPr/>
    </dgm:pt>
    <dgm:pt modelId="{11E1C440-DD4A-784C-BB1B-CD39238F4C02}" type="pres">
      <dgm:prSet presAssocID="{AECCF1DE-DE7D-4B90-AA89-BA60EE98CBA4}" presName="composite" presStyleCnt="0"/>
      <dgm:spPr/>
    </dgm:pt>
    <dgm:pt modelId="{751A94BF-038B-4846-BA1D-27C0C9A3BCFD}" type="pres">
      <dgm:prSet presAssocID="{AECCF1DE-DE7D-4B90-AA89-BA60EE98CBA4}" presName="background" presStyleLbl="node0" presStyleIdx="0" presStyleCnt="2"/>
      <dgm:spPr/>
    </dgm:pt>
    <dgm:pt modelId="{84A57FDC-121F-8944-AB55-61B78DDBB9C6}" type="pres">
      <dgm:prSet presAssocID="{AECCF1DE-DE7D-4B90-AA89-BA60EE98CBA4}" presName="text" presStyleLbl="fgAcc0" presStyleIdx="0" presStyleCnt="2">
        <dgm:presLayoutVars>
          <dgm:chPref val="3"/>
        </dgm:presLayoutVars>
      </dgm:prSet>
      <dgm:spPr/>
    </dgm:pt>
    <dgm:pt modelId="{D5BE71F3-F05B-5D47-B035-E40953FBA869}" type="pres">
      <dgm:prSet presAssocID="{AECCF1DE-DE7D-4B90-AA89-BA60EE98CBA4}" presName="hierChild2" presStyleCnt="0"/>
      <dgm:spPr/>
    </dgm:pt>
    <dgm:pt modelId="{883E43D5-6D43-E243-B092-FCF15E22EE74}" type="pres">
      <dgm:prSet presAssocID="{8573796C-71E2-4AE2-963E-8C64274081D7}" presName="hierRoot1" presStyleCnt="0"/>
      <dgm:spPr/>
    </dgm:pt>
    <dgm:pt modelId="{767BA8A2-C986-A247-8AD2-A61A68ED14D0}" type="pres">
      <dgm:prSet presAssocID="{8573796C-71E2-4AE2-963E-8C64274081D7}" presName="composite" presStyleCnt="0"/>
      <dgm:spPr/>
    </dgm:pt>
    <dgm:pt modelId="{047F6534-F034-774A-9194-B16145A7B42C}" type="pres">
      <dgm:prSet presAssocID="{8573796C-71E2-4AE2-963E-8C64274081D7}" presName="background" presStyleLbl="node0" presStyleIdx="1" presStyleCnt="2"/>
      <dgm:spPr/>
    </dgm:pt>
    <dgm:pt modelId="{B9005FAF-46ED-5043-BACF-26DA6E16C628}" type="pres">
      <dgm:prSet presAssocID="{8573796C-71E2-4AE2-963E-8C64274081D7}" presName="text" presStyleLbl="fgAcc0" presStyleIdx="1" presStyleCnt="2">
        <dgm:presLayoutVars>
          <dgm:chPref val="3"/>
        </dgm:presLayoutVars>
      </dgm:prSet>
      <dgm:spPr/>
    </dgm:pt>
    <dgm:pt modelId="{937234BE-4BD5-E14E-BC95-8026DA4DEFD6}" type="pres">
      <dgm:prSet presAssocID="{8573796C-71E2-4AE2-963E-8C64274081D7}" presName="hierChild2" presStyleCnt="0"/>
      <dgm:spPr/>
    </dgm:pt>
  </dgm:ptLst>
  <dgm:cxnLst>
    <dgm:cxn modelId="{33E98031-E332-4E92-9156-D01C5C9FE5A1}" srcId="{8129989A-B2A8-495D-BDC4-E4603CFFC6F7}" destId="{8573796C-71E2-4AE2-963E-8C64274081D7}" srcOrd="1" destOrd="0" parTransId="{08AEF000-F986-4F0D-A17A-D4F44C0E896F}" sibTransId="{D4786E0B-37A1-4E86-BF7C-C3DD0D82A245}"/>
    <dgm:cxn modelId="{172AB539-08B4-B44A-86B7-474F642AA880}" type="presOf" srcId="{AECCF1DE-DE7D-4B90-AA89-BA60EE98CBA4}" destId="{84A57FDC-121F-8944-AB55-61B78DDBB9C6}" srcOrd="0" destOrd="0" presId="urn:microsoft.com/office/officeart/2005/8/layout/hierarchy1"/>
    <dgm:cxn modelId="{93514482-3B1F-B849-B987-969180CCB4BD}" type="presOf" srcId="{8573796C-71E2-4AE2-963E-8C64274081D7}" destId="{B9005FAF-46ED-5043-BACF-26DA6E16C628}" srcOrd="0" destOrd="0" presId="urn:microsoft.com/office/officeart/2005/8/layout/hierarchy1"/>
    <dgm:cxn modelId="{7255C683-639A-6A4A-86E4-A9509F93C87C}" type="presOf" srcId="{8129989A-B2A8-495D-BDC4-E4603CFFC6F7}" destId="{A91C8DA4-FBC9-934A-9B22-D2FA70E992DC}" srcOrd="0" destOrd="0" presId="urn:microsoft.com/office/officeart/2005/8/layout/hierarchy1"/>
    <dgm:cxn modelId="{1FCB4692-15F4-4ACE-9D5F-E0A79FE20004}" srcId="{8129989A-B2A8-495D-BDC4-E4603CFFC6F7}" destId="{AECCF1DE-DE7D-4B90-AA89-BA60EE98CBA4}" srcOrd="0" destOrd="0" parTransId="{1A5F0B18-FF5D-43F8-B1C0-4C7EE79DC603}" sibTransId="{2FA6FFE8-FEBC-4A12-A9C5-9585ABCC242B}"/>
    <dgm:cxn modelId="{6C113DBE-7BED-524B-9A6E-2A07045EFD2C}" type="presParOf" srcId="{A91C8DA4-FBC9-934A-9B22-D2FA70E992DC}" destId="{30710E71-673B-114B-9E2E-938F3D8E7D2F}" srcOrd="0" destOrd="0" presId="urn:microsoft.com/office/officeart/2005/8/layout/hierarchy1"/>
    <dgm:cxn modelId="{AF767FED-6AAE-534C-A306-309FD81A2F69}" type="presParOf" srcId="{30710E71-673B-114B-9E2E-938F3D8E7D2F}" destId="{11E1C440-DD4A-784C-BB1B-CD39238F4C02}" srcOrd="0" destOrd="0" presId="urn:microsoft.com/office/officeart/2005/8/layout/hierarchy1"/>
    <dgm:cxn modelId="{405EE5EE-C7C4-1A46-A97B-3BB6B4182B6A}" type="presParOf" srcId="{11E1C440-DD4A-784C-BB1B-CD39238F4C02}" destId="{751A94BF-038B-4846-BA1D-27C0C9A3BCFD}" srcOrd="0" destOrd="0" presId="urn:microsoft.com/office/officeart/2005/8/layout/hierarchy1"/>
    <dgm:cxn modelId="{8B17DD5D-60D5-4947-AFE8-F03B2C0C19D3}" type="presParOf" srcId="{11E1C440-DD4A-784C-BB1B-CD39238F4C02}" destId="{84A57FDC-121F-8944-AB55-61B78DDBB9C6}" srcOrd="1" destOrd="0" presId="urn:microsoft.com/office/officeart/2005/8/layout/hierarchy1"/>
    <dgm:cxn modelId="{FAF303FD-17F6-A141-BCFA-15EDB7299DC9}" type="presParOf" srcId="{30710E71-673B-114B-9E2E-938F3D8E7D2F}" destId="{D5BE71F3-F05B-5D47-B035-E40953FBA869}" srcOrd="1" destOrd="0" presId="urn:microsoft.com/office/officeart/2005/8/layout/hierarchy1"/>
    <dgm:cxn modelId="{F2CA9E70-CBF5-534B-8142-D67CDE1751FE}" type="presParOf" srcId="{A91C8DA4-FBC9-934A-9B22-D2FA70E992DC}" destId="{883E43D5-6D43-E243-B092-FCF15E22EE74}" srcOrd="1" destOrd="0" presId="urn:microsoft.com/office/officeart/2005/8/layout/hierarchy1"/>
    <dgm:cxn modelId="{B0724294-AADE-AA4B-80D8-71696D6F853C}" type="presParOf" srcId="{883E43D5-6D43-E243-B092-FCF15E22EE74}" destId="{767BA8A2-C986-A247-8AD2-A61A68ED14D0}" srcOrd="0" destOrd="0" presId="urn:microsoft.com/office/officeart/2005/8/layout/hierarchy1"/>
    <dgm:cxn modelId="{592B06A2-23E8-1741-A1CF-1EC758739A47}" type="presParOf" srcId="{767BA8A2-C986-A247-8AD2-A61A68ED14D0}" destId="{047F6534-F034-774A-9194-B16145A7B42C}" srcOrd="0" destOrd="0" presId="urn:microsoft.com/office/officeart/2005/8/layout/hierarchy1"/>
    <dgm:cxn modelId="{E7533038-498F-3844-9154-78777CAA43D9}" type="presParOf" srcId="{767BA8A2-C986-A247-8AD2-A61A68ED14D0}" destId="{B9005FAF-46ED-5043-BACF-26DA6E16C628}" srcOrd="1" destOrd="0" presId="urn:microsoft.com/office/officeart/2005/8/layout/hierarchy1"/>
    <dgm:cxn modelId="{77CC208C-36F3-8049-949B-0219D5CB1E8A}" type="presParOf" srcId="{883E43D5-6D43-E243-B092-FCF15E22EE74}" destId="{937234BE-4BD5-E14E-BC95-8026DA4DEF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BBDB33-3CAB-4959-81A6-1AF24EA6B87B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1F72128-E513-45B3-A47A-7B86F9A61AA6}">
      <dgm:prSet/>
      <dgm:spPr/>
      <dgm:t>
        <a:bodyPr/>
        <a:lstStyle/>
        <a:p>
          <a:r>
            <a:rPr lang="tr-TR"/>
            <a:t>ABD de halen güncel KT protokolü : ABVD </a:t>
          </a:r>
          <a:endParaRPr lang="en-US"/>
        </a:p>
      </dgm:t>
    </dgm:pt>
    <dgm:pt modelId="{0C0CC789-D256-477C-A77E-59384D962C5F}" type="parTrans" cxnId="{FE4D8ECD-D8A6-4D8E-A2E5-990288338870}">
      <dgm:prSet/>
      <dgm:spPr/>
      <dgm:t>
        <a:bodyPr/>
        <a:lstStyle/>
        <a:p>
          <a:endParaRPr lang="en-US"/>
        </a:p>
      </dgm:t>
    </dgm:pt>
    <dgm:pt modelId="{0B74FD60-47A4-4976-B2DB-A4D2806F011C}" type="sibTrans" cxnId="{FE4D8ECD-D8A6-4D8E-A2E5-990288338870}">
      <dgm:prSet/>
      <dgm:spPr/>
      <dgm:t>
        <a:bodyPr/>
        <a:lstStyle/>
        <a:p>
          <a:endParaRPr lang="en-US"/>
        </a:p>
      </dgm:t>
    </dgm:pt>
    <dgm:pt modelId="{464A5CBF-6173-4FD6-830D-BB49D9BBB858}">
      <dgm:prSet/>
      <dgm:spPr/>
      <dgm:t>
        <a:bodyPr/>
        <a:lstStyle/>
        <a:p>
          <a:r>
            <a:rPr lang="tr-TR"/>
            <a:t>Doz eskalasyonları ve doz rejim değişiklikleri gelişme aşamasında </a:t>
          </a:r>
          <a:endParaRPr lang="en-US"/>
        </a:p>
      </dgm:t>
    </dgm:pt>
    <dgm:pt modelId="{F8F52618-3F01-4DA7-A5AC-1440C43690B0}" type="parTrans" cxnId="{5C7E30A1-7747-4AED-B8E7-4D0F21D1BD43}">
      <dgm:prSet/>
      <dgm:spPr/>
      <dgm:t>
        <a:bodyPr/>
        <a:lstStyle/>
        <a:p>
          <a:endParaRPr lang="en-US"/>
        </a:p>
      </dgm:t>
    </dgm:pt>
    <dgm:pt modelId="{43EE2040-B30D-4785-9F27-298327976183}" type="sibTrans" cxnId="{5C7E30A1-7747-4AED-B8E7-4D0F21D1BD43}">
      <dgm:prSet/>
      <dgm:spPr/>
      <dgm:t>
        <a:bodyPr/>
        <a:lstStyle/>
        <a:p>
          <a:endParaRPr lang="en-US"/>
        </a:p>
      </dgm:t>
    </dgm:pt>
    <dgm:pt modelId="{EDB2E055-1808-4E10-9765-FDB0CF06EF77}">
      <dgm:prSet/>
      <dgm:spPr/>
      <dgm:t>
        <a:bodyPr/>
        <a:lstStyle/>
        <a:p>
          <a:r>
            <a:rPr lang="tr-TR"/>
            <a:t>ABVD ye alternatif tedaviler</a:t>
          </a:r>
          <a:endParaRPr lang="en-US"/>
        </a:p>
      </dgm:t>
    </dgm:pt>
    <dgm:pt modelId="{E0873868-EBC4-4D76-820C-0796CE322CD2}" type="parTrans" cxnId="{49A1FEAD-7CC6-487B-AB1B-A0287F15B5E2}">
      <dgm:prSet/>
      <dgm:spPr/>
      <dgm:t>
        <a:bodyPr/>
        <a:lstStyle/>
        <a:p>
          <a:endParaRPr lang="en-US"/>
        </a:p>
      </dgm:t>
    </dgm:pt>
    <dgm:pt modelId="{31A0183B-C268-43CB-9521-17DA82F8A27A}" type="sibTrans" cxnId="{49A1FEAD-7CC6-487B-AB1B-A0287F15B5E2}">
      <dgm:prSet/>
      <dgm:spPr/>
      <dgm:t>
        <a:bodyPr/>
        <a:lstStyle/>
        <a:p>
          <a:endParaRPr lang="en-US"/>
        </a:p>
      </dgm:t>
    </dgm:pt>
    <dgm:pt modelId="{4078D483-F1E0-4118-9EA1-13A93A838FD2}">
      <dgm:prSet/>
      <dgm:spPr/>
      <dgm:t>
        <a:bodyPr/>
        <a:lstStyle/>
        <a:p>
          <a:r>
            <a:rPr lang="tr-TR"/>
            <a:t>BEACOPP</a:t>
          </a:r>
          <a:endParaRPr lang="en-US"/>
        </a:p>
      </dgm:t>
    </dgm:pt>
    <dgm:pt modelId="{6D9554C7-8748-4063-AC18-B9BFD31A2808}" type="parTrans" cxnId="{16BAC5FA-F724-434B-B095-7C72A5AC6481}">
      <dgm:prSet/>
      <dgm:spPr/>
      <dgm:t>
        <a:bodyPr/>
        <a:lstStyle/>
        <a:p>
          <a:endParaRPr lang="en-US"/>
        </a:p>
      </dgm:t>
    </dgm:pt>
    <dgm:pt modelId="{CF8CC59C-E1FE-4C13-9BF1-34DDDC0A9439}" type="sibTrans" cxnId="{16BAC5FA-F724-434B-B095-7C72A5AC6481}">
      <dgm:prSet/>
      <dgm:spPr/>
      <dgm:t>
        <a:bodyPr/>
        <a:lstStyle/>
        <a:p>
          <a:endParaRPr lang="en-US"/>
        </a:p>
      </dgm:t>
    </dgm:pt>
    <dgm:pt modelId="{2D36E177-AD7B-46CB-9CC5-9D01009273CD}">
      <dgm:prSet/>
      <dgm:spPr/>
      <dgm:t>
        <a:bodyPr/>
        <a:lstStyle/>
        <a:p>
          <a:r>
            <a:rPr lang="tr-TR"/>
            <a:t>STANFORD V </a:t>
          </a:r>
          <a:endParaRPr lang="en-US"/>
        </a:p>
      </dgm:t>
    </dgm:pt>
    <dgm:pt modelId="{4E70D301-3669-46CA-AA6D-31CD71EFF385}" type="parTrans" cxnId="{8BA2F42C-0AA0-442E-B69E-BDED6FB506E1}">
      <dgm:prSet/>
      <dgm:spPr/>
      <dgm:t>
        <a:bodyPr/>
        <a:lstStyle/>
        <a:p>
          <a:endParaRPr lang="en-US"/>
        </a:p>
      </dgm:t>
    </dgm:pt>
    <dgm:pt modelId="{54BE30FC-F1B7-44C5-919A-B28F10C5836C}" type="sibTrans" cxnId="{8BA2F42C-0AA0-442E-B69E-BDED6FB506E1}">
      <dgm:prSet/>
      <dgm:spPr/>
      <dgm:t>
        <a:bodyPr/>
        <a:lstStyle/>
        <a:p>
          <a:endParaRPr lang="en-US"/>
        </a:p>
      </dgm:t>
    </dgm:pt>
    <dgm:pt modelId="{630458BC-C729-46C2-927E-F4768F79E9F3}">
      <dgm:prSet/>
      <dgm:spPr/>
      <dgm:t>
        <a:bodyPr/>
        <a:lstStyle/>
        <a:p>
          <a:r>
            <a:rPr lang="tr-TR"/>
            <a:t>BRENTÜKSİMAB( CD30 MONOKLONAL ANTİKOR )</a:t>
          </a:r>
          <a:endParaRPr lang="en-US"/>
        </a:p>
      </dgm:t>
    </dgm:pt>
    <dgm:pt modelId="{FA0248CC-CE66-4193-9773-E17B7F6545F1}" type="parTrans" cxnId="{14252B45-BA7D-4FDE-B974-65DFF4BE875E}">
      <dgm:prSet/>
      <dgm:spPr/>
      <dgm:t>
        <a:bodyPr/>
        <a:lstStyle/>
        <a:p>
          <a:endParaRPr lang="en-US"/>
        </a:p>
      </dgm:t>
    </dgm:pt>
    <dgm:pt modelId="{DA9F453D-F805-4477-832D-92D4212BA936}" type="sibTrans" cxnId="{14252B45-BA7D-4FDE-B974-65DFF4BE875E}">
      <dgm:prSet/>
      <dgm:spPr/>
      <dgm:t>
        <a:bodyPr/>
        <a:lstStyle/>
        <a:p>
          <a:endParaRPr lang="en-US"/>
        </a:p>
      </dgm:t>
    </dgm:pt>
    <dgm:pt modelId="{5C7DFBD4-892D-B346-8FF1-85A1EE084867}" type="pres">
      <dgm:prSet presAssocID="{29BBDB33-3CAB-4959-81A6-1AF24EA6B87B}" presName="Name0" presStyleCnt="0">
        <dgm:presLayoutVars>
          <dgm:dir/>
          <dgm:animLvl val="lvl"/>
          <dgm:resizeHandles val="exact"/>
        </dgm:presLayoutVars>
      </dgm:prSet>
      <dgm:spPr/>
    </dgm:pt>
    <dgm:pt modelId="{A0E14490-7BE2-FD4D-80F5-A741A6F7ADBC}" type="pres">
      <dgm:prSet presAssocID="{21F72128-E513-45B3-A47A-7B86F9A61AA6}" presName="linNode" presStyleCnt="0"/>
      <dgm:spPr/>
    </dgm:pt>
    <dgm:pt modelId="{A77427AD-4AA0-554F-BC27-B582B8804CFD}" type="pres">
      <dgm:prSet presAssocID="{21F72128-E513-45B3-A47A-7B86F9A61AA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9B277C6-390E-0A45-A203-8ADA0F4FEB74}" type="pres">
      <dgm:prSet presAssocID="{0B74FD60-47A4-4976-B2DB-A4D2806F011C}" presName="sp" presStyleCnt="0"/>
      <dgm:spPr/>
    </dgm:pt>
    <dgm:pt modelId="{990A44F9-265E-6348-BAE0-741419577C58}" type="pres">
      <dgm:prSet presAssocID="{464A5CBF-6173-4FD6-830D-BB49D9BBB858}" presName="linNode" presStyleCnt="0"/>
      <dgm:spPr/>
    </dgm:pt>
    <dgm:pt modelId="{3784D525-E628-714E-9340-9C62CC91DBFD}" type="pres">
      <dgm:prSet presAssocID="{464A5CBF-6173-4FD6-830D-BB49D9BBB85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D45CF34-581F-BE42-AB4F-5DAB92AE8CB1}" type="pres">
      <dgm:prSet presAssocID="{43EE2040-B30D-4785-9F27-298327976183}" presName="sp" presStyleCnt="0"/>
      <dgm:spPr/>
    </dgm:pt>
    <dgm:pt modelId="{D9441F0A-97D8-CA49-97F2-51A2897C70A4}" type="pres">
      <dgm:prSet presAssocID="{EDB2E055-1808-4E10-9765-FDB0CF06EF77}" presName="linNode" presStyleCnt="0"/>
      <dgm:spPr/>
    </dgm:pt>
    <dgm:pt modelId="{DA18DE70-2C21-0745-96AC-DB7ADA3C232E}" type="pres">
      <dgm:prSet presAssocID="{EDB2E055-1808-4E10-9765-FDB0CF06EF7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FEE32A5-7CB1-D848-A229-3ECC493D033D}" type="pres">
      <dgm:prSet presAssocID="{EDB2E055-1808-4E10-9765-FDB0CF06EF77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B82C406-6EE6-0141-B924-CD08DF354082}" type="presOf" srcId="{29BBDB33-3CAB-4959-81A6-1AF24EA6B87B}" destId="{5C7DFBD4-892D-B346-8FF1-85A1EE084867}" srcOrd="0" destOrd="0" presId="urn:microsoft.com/office/officeart/2005/8/layout/vList5"/>
    <dgm:cxn modelId="{FDFA0208-E21A-CB49-A020-C91CF8CC44BB}" type="presOf" srcId="{464A5CBF-6173-4FD6-830D-BB49D9BBB858}" destId="{3784D525-E628-714E-9340-9C62CC91DBFD}" srcOrd="0" destOrd="0" presId="urn:microsoft.com/office/officeart/2005/8/layout/vList5"/>
    <dgm:cxn modelId="{8BA2F42C-0AA0-442E-B69E-BDED6FB506E1}" srcId="{EDB2E055-1808-4E10-9765-FDB0CF06EF77}" destId="{2D36E177-AD7B-46CB-9CC5-9D01009273CD}" srcOrd="1" destOrd="0" parTransId="{4E70D301-3669-46CA-AA6D-31CD71EFF385}" sibTransId="{54BE30FC-F1B7-44C5-919A-B28F10C5836C}"/>
    <dgm:cxn modelId="{14252B45-BA7D-4FDE-B974-65DFF4BE875E}" srcId="{EDB2E055-1808-4E10-9765-FDB0CF06EF77}" destId="{630458BC-C729-46C2-927E-F4768F79E9F3}" srcOrd="2" destOrd="0" parTransId="{FA0248CC-CE66-4193-9773-E17B7F6545F1}" sibTransId="{DA9F453D-F805-4477-832D-92D4212BA936}"/>
    <dgm:cxn modelId="{80492951-E6A7-424F-8C29-11FABB7753E9}" type="presOf" srcId="{630458BC-C729-46C2-927E-F4768F79E9F3}" destId="{5FEE32A5-7CB1-D848-A229-3ECC493D033D}" srcOrd="0" destOrd="2" presId="urn:microsoft.com/office/officeart/2005/8/layout/vList5"/>
    <dgm:cxn modelId="{A8073479-BBA1-2742-BA6F-DA5F0708AA23}" type="presOf" srcId="{EDB2E055-1808-4E10-9765-FDB0CF06EF77}" destId="{DA18DE70-2C21-0745-96AC-DB7ADA3C232E}" srcOrd="0" destOrd="0" presId="urn:microsoft.com/office/officeart/2005/8/layout/vList5"/>
    <dgm:cxn modelId="{5C7E30A1-7747-4AED-B8E7-4D0F21D1BD43}" srcId="{29BBDB33-3CAB-4959-81A6-1AF24EA6B87B}" destId="{464A5CBF-6173-4FD6-830D-BB49D9BBB858}" srcOrd="1" destOrd="0" parTransId="{F8F52618-3F01-4DA7-A5AC-1440C43690B0}" sibTransId="{43EE2040-B30D-4785-9F27-298327976183}"/>
    <dgm:cxn modelId="{5B0390AC-8F83-8244-9879-72D7BEF21CF0}" type="presOf" srcId="{4078D483-F1E0-4118-9EA1-13A93A838FD2}" destId="{5FEE32A5-7CB1-D848-A229-3ECC493D033D}" srcOrd="0" destOrd="0" presId="urn:microsoft.com/office/officeart/2005/8/layout/vList5"/>
    <dgm:cxn modelId="{49A1FEAD-7CC6-487B-AB1B-A0287F15B5E2}" srcId="{29BBDB33-3CAB-4959-81A6-1AF24EA6B87B}" destId="{EDB2E055-1808-4E10-9765-FDB0CF06EF77}" srcOrd="2" destOrd="0" parTransId="{E0873868-EBC4-4D76-820C-0796CE322CD2}" sibTransId="{31A0183B-C268-43CB-9521-17DA82F8A27A}"/>
    <dgm:cxn modelId="{14C240B5-EE81-2E4C-83D4-D538B88F15C5}" type="presOf" srcId="{2D36E177-AD7B-46CB-9CC5-9D01009273CD}" destId="{5FEE32A5-7CB1-D848-A229-3ECC493D033D}" srcOrd="0" destOrd="1" presId="urn:microsoft.com/office/officeart/2005/8/layout/vList5"/>
    <dgm:cxn modelId="{723CFFC9-B4C1-404E-B563-FEC5BAD665AF}" type="presOf" srcId="{21F72128-E513-45B3-A47A-7B86F9A61AA6}" destId="{A77427AD-4AA0-554F-BC27-B582B8804CFD}" srcOrd="0" destOrd="0" presId="urn:microsoft.com/office/officeart/2005/8/layout/vList5"/>
    <dgm:cxn modelId="{FE4D8ECD-D8A6-4D8E-A2E5-990288338870}" srcId="{29BBDB33-3CAB-4959-81A6-1AF24EA6B87B}" destId="{21F72128-E513-45B3-A47A-7B86F9A61AA6}" srcOrd="0" destOrd="0" parTransId="{0C0CC789-D256-477C-A77E-59384D962C5F}" sibTransId="{0B74FD60-47A4-4976-B2DB-A4D2806F011C}"/>
    <dgm:cxn modelId="{16BAC5FA-F724-434B-B095-7C72A5AC6481}" srcId="{EDB2E055-1808-4E10-9765-FDB0CF06EF77}" destId="{4078D483-F1E0-4118-9EA1-13A93A838FD2}" srcOrd="0" destOrd="0" parTransId="{6D9554C7-8748-4063-AC18-B9BFD31A2808}" sibTransId="{CF8CC59C-E1FE-4C13-9BF1-34DDDC0A9439}"/>
    <dgm:cxn modelId="{45C4BBE2-7525-6F42-92FE-76741302BDEB}" type="presParOf" srcId="{5C7DFBD4-892D-B346-8FF1-85A1EE084867}" destId="{A0E14490-7BE2-FD4D-80F5-A741A6F7ADBC}" srcOrd="0" destOrd="0" presId="urn:microsoft.com/office/officeart/2005/8/layout/vList5"/>
    <dgm:cxn modelId="{7549D08F-2C07-3A4F-A59F-F1861C2F1FF8}" type="presParOf" srcId="{A0E14490-7BE2-FD4D-80F5-A741A6F7ADBC}" destId="{A77427AD-4AA0-554F-BC27-B582B8804CFD}" srcOrd="0" destOrd="0" presId="urn:microsoft.com/office/officeart/2005/8/layout/vList5"/>
    <dgm:cxn modelId="{D280AC0D-67BF-DA4C-8E98-28A6973EA680}" type="presParOf" srcId="{5C7DFBD4-892D-B346-8FF1-85A1EE084867}" destId="{49B277C6-390E-0A45-A203-8ADA0F4FEB74}" srcOrd="1" destOrd="0" presId="urn:microsoft.com/office/officeart/2005/8/layout/vList5"/>
    <dgm:cxn modelId="{1C4CEEA4-EDA2-FF49-BED0-545C9C4D9D21}" type="presParOf" srcId="{5C7DFBD4-892D-B346-8FF1-85A1EE084867}" destId="{990A44F9-265E-6348-BAE0-741419577C58}" srcOrd="2" destOrd="0" presId="urn:microsoft.com/office/officeart/2005/8/layout/vList5"/>
    <dgm:cxn modelId="{F742E21D-38E6-DC4A-9687-E91DD9B9E1D8}" type="presParOf" srcId="{990A44F9-265E-6348-BAE0-741419577C58}" destId="{3784D525-E628-714E-9340-9C62CC91DBFD}" srcOrd="0" destOrd="0" presId="urn:microsoft.com/office/officeart/2005/8/layout/vList5"/>
    <dgm:cxn modelId="{28F853F2-0582-B349-BE30-4BF0F47D83E7}" type="presParOf" srcId="{5C7DFBD4-892D-B346-8FF1-85A1EE084867}" destId="{AD45CF34-581F-BE42-AB4F-5DAB92AE8CB1}" srcOrd="3" destOrd="0" presId="urn:microsoft.com/office/officeart/2005/8/layout/vList5"/>
    <dgm:cxn modelId="{40502420-E519-874A-A3FA-99BA976424C6}" type="presParOf" srcId="{5C7DFBD4-892D-B346-8FF1-85A1EE084867}" destId="{D9441F0A-97D8-CA49-97F2-51A2897C70A4}" srcOrd="4" destOrd="0" presId="urn:microsoft.com/office/officeart/2005/8/layout/vList5"/>
    <dgm:cxn modelId="{5480869D-4688-0940-BE5D-D89E11EFC2A6}" type="presParOf" srcId="{D9441F0A-97D8-CA49-97F2-51A2897C70A4}" destId="{DA18DE70-2C21-0745-96AC-DB7ADA3C232E}" srcOrd="0" destOrd="0" presId="urn:microsoft.com/office/officeart/2005/8/layout/vList5"/>
    <dgm:cxn modelId="{120DE813-6F12-E54D-B57A-9186910EA92F}" type="presParOf" srcId="{D9441F0A-97D8-CA49-97F2-51A2897C70A4}" destId="{5FEE32A5-7CB1-D848-A229-3ECC493D03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4F1922-EA64-4377-89AD-1462D290AA63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79BD32-F7D3-46DD-B239-3F3F175A6C1F}">
      <dgm:prSet/>
      <dgm:spPr/>
      <dgm:t>
        <a:bodyPr/>
        <a:lstStyle/>
        <a:p>
          <a:r>
            <a:rPr lang="tr-TR"/>
            <a:t>Ön sıra KT : ABVD</a:t>
          </a:r>
          <a:endParaRPr lang="en-US"/>
        </a:p>
      </dgm:t>
    </dgm:pt>
    <dgm:pt modelId="{460628DD-3E71-455A-8431-EE227D1C1FBA}" type="parTrans" cxnId="{F8388CB5-BEAE-4BC0-BF10-B17A2A9B1CC6}">
      <dgm:prSet/>
      <dgm:spPr/>
      <dgm:t>
        <a:bodyPr/>
        <a:lstStyle/>
        <a:p>
          <a:endParaRPr lang="en-US"/>
        </a:p>
      </dgm:t>
    </dgm:pt>
    <dgm:pt modelId="{F728612C-D4F8-4825-A084-CEDC8FD9DCE3}" type="sibTrans" cxnId="{F8388CB5-BEAE-4BC0-BF10-B17A2A9B1CC6}">
      <dgm:prSet/>
      <dgm:spPr/>
      <dgm:t>
        <a:bodyPr/>
        <a:lstStyle/>
        <a:p>
          <a:endParaRPr lang="en-US"/>
        </a:p>
      </dgm:t>
    </dgm:pt>
    <dgm:pt modelId="{5182A658-6832-40D5-A28C-83FE1B9A4567}">
      <dgm:prSet/>
      <dgm:spPr/>
      <dgm:t>
        <a:bodyPr/>
        <a:lstStyle/>
        <a:p>
          <a:r>
            <a:rPr lang="tr-TR"/>
            <a:t>ABVD sonrası persiste hastalık  BEACOPP kullanımının henüz faz III çalışması yok , fakat 2 kür ABVD sonrası Deauville 4-5 hastalarda doz eskalasyonlu BEACOPP rejimi düşünülebilir ama bu yaklaşımın ise KT sonrası otolog kök hücre nakline üstünlüğü gösterilememiştir.</a:t>
          </a:r>
          <a:endParaRPr lang="en-US"/>
        </a:p>
      </dgm:t>
    </dgm:pt>
    <dgm:pt modelId="{F451B2A3-FEBF-48BD-B407-177E20961119}" type="parTrans" cxnId="{A2A8D9EB-5E1D-4945-ADD9-5DCCD98A87FB}">
      <dgm:prSet/>
      <dgm:spPr/>
      <dgm:t>
        <a:bodyPr/>
        <a:lstStyle/>
        <a:p>
          <a:endParaRPr lang="en-US"/>
        </a:p>
      </dgm:t>
    </dgm:pt>
    <dgm:pt modelId="{95D7D281-34E1-4FB7-9F7C-6C081CB77006}" type="sibTrans" cxnId="{A2A8D9EB-5E1D-4945-ADD9-5DCCD98A87FB}">
      <dgm:prSet/>
      <dgm:spPr/>
      <dgm:t>
        <a:bodyPr/>
        <a:lstStyle/>
        <a:p>
          <a:endParaRPr lang="en-US"/>
        </a:p>
      </dgm:t>
    </dgm:pt>
    <dgm:pt modelId="{ECE7D6CC-36D9-49F1-B8D5-8290BE946B51}">
      <dgm:prSet/>
      <dgm:spPr/>
      <dgm:t>
        <a:bodyPr/>
        <a:lstStyle/>
        <a:p>
          <a:r>
            <a:rPr lang="tr-TR"/>
            <a:t>Mevcut verilerle ileri evre hastalıkta KT ye rutin RT eklenmesinin faydası gösterilememiştir. Fakat başlangıçta ≥10 cm bulky veya KT ye tam yanıtlı olmayan vakalarda konsolidasyon RT si düşünülebilir.</a:t>
          </a:r>
          <a:endParaRPr lang="en-US"/>
        </a:p>
      </dgm:t>
    </dgm:pt>
    <dgm:pt modelId="{982215A9-951C-461F-A4CF-79885305F226}" type="parTrans" cxnId="{70C223CC-1C3B-4DDD-B728-7140B78BD57C}">
      <dgm:prSet/>
      <dgm:spPr/>
      <dgm:t>
        <a:bodyPr/>
        <a:lstStyle/>
        <a:p>
          <a:endParaRPr lang="en-US"/>
        </a:p>
      </dgm:t>
    </dgm:pt>
    <dgm:pt modelId="{8BB0ECEB-3B03-41BA-99F8-7CE753D4217E}" type="sibTrans" cxnId="{70C223CC-1C3B-4DDD-B728-7140B78BD57C}">
      <dgm:prSet/>
      <dgm:spPr/>
      <dgm:t>
        <a:bodyPr/>
        <a:lstStyle/>
        <a:p>
          <a:endParaRPr lang="en-US"/>
        </a:p>
      </dgm:t>
    </dgm:pt>
    <dgm:pt modelId="{C905571A-58CA-C94D-AE6B-5D27F52308F3}" type="pres">
      <dgm:prSet presAssocID="{5F4F1922-EA64-4377-89AD-1462D290AA63}" presName="Name0" presStyleCnt="0">
        <dgm:presLayoutVars>
          <dgm:dir/>
          <dgm:resizeHandles val="exact"/>
        </dgm:presLayoutVars>
      </dgm:prSet>
      <dgm:spPr/>
    </dgm:pt>
    <dgm:pt modelId="{1899A66D-BC18-6640-BD74-B0D224897CB0}" type="pres">
      <dgm:prSet presAssocID="{AF79BD32-F7D3-46DD-B239-3F3F175A6C1F}" presName="node" presStyleLbl="node1" presStyleIdx="0" presStyleCnt="3">
        <dgm:presLayoutVars>
          <dgm:bulletEnabled val="1"/>
        </dgm:presLayoutVars>
      </dgm:prSet>
      <dgm:spPr/>
    </dgm:pt>
    <dgm:pt modelId="{EF346E0C-4311-F249-B9E8-C081B76EE63A}" type="pres">
      <dgm:prSet presAssocID="{F728612C-D4F8-4825-A084-CEDC8FD9DCE3}" presName="sibTrans" presStyleLbl="sibTrans2D1" presStyleIdx="0" presStyleCnt="2"/>
      <dgm:spPr/>
    </dgm:pt>
    <dgm:pt modelId="{1545ECC0-EAD3-F74E-9535-50277DDBBEEE}" type="pres">
      <dgm:prSet presAssocID="{F728612C-D4F8-4825-A084-CEDC8FD9DCE3}" presName="connectorText" presStyleLbl="sibTrans2D1" presStyleIdx="0" presStyleCnt="2"/>
      <dgm:spPr/>
    </dgm:pt>
    <dgm:pt modelId="{D1719AE1-5125-2B42-B8E8-5F013634731C}" type="pres">
      <dgm:prSet presAssocID="{5182A658-6832-40D5-A28C-83FE1B9A4567}" presName="node" presStyleLbl="node1" presStyleIdx="1" presStyleCnt="3">
        <dgm:presLayoutVars>
          <dgm:bulletEnabled val="1"/>
        </dgm:presLayoutVars>
      </dgm:prSet>
      <dgm:spPr/>
    </dgm:pt>
    <dgm:pt modelId="{588C2E74-BFDE-DC40-AA68-A32EBF0C80AD}" type="pres">
      <dgm:prSet presAssocID="{95D7D281-34E1-4FB7-9F7C-6C081CB77006}" presName="sibTrans" presStyleLbl="sibTrans2D1" presStyleIdx="1" presStyleCnt="2"/>
      <dgm:spPr/>
    </dgm:pt>
    <dgm:pt modelId="{604C4307-4440-EA40-9F2B-D0AE74968961}" type="pres">
      <dgm:prSet presAssocID="{95D7D281-34E1-4FB7-9F7C-6C081CB77006}" presName="connectorText" presStyleLbl="sibTrans2D1" presStyleIdx="1" presStyleCnt="2"/>
      <dgm:spPr/>
    </dgm:pt>
    <dgm:pt modelId="{23702401-D215-1947-A185-2074CFB4885F}" type="pres">
      <dgm:prSet presAssocID="{ECE7D6CC-36D9-49F1-B8D5-8290BE946B51}" presName="node" presStyleLbl="node1" presStyleIdx="2" presStyleCnt="3">
        <dgm:presLayoutVars>
          <dgm:bulletEnabled val="1"/>
        </dgm:presLayoutVars>
      </dgm:prSet>
      <dgm:spPr/>
    </dgm:pt>
  </dgm:ptLst>
  <dgm:cxnLst>
    <dgm:cxn modelId="{60F6605D-5A4F-D241-AF68-2AA487D5BBFC}" type="presOf" srcId="{F728612C-D4F8-4825-A084-CEDC8FD9DCE3}" destId="{EF346E0C-4311-F249-B9E8-C081B76EE63A}" srcOrd="0" destOrd="0" presId="urn:microsoft.com/office/officeart/2005/8/layout/process1"/>
    <dgm:cxn modelId="{3BD5E082-8659-1945-8040-F48FBEE0BD25}" type="presOf" srcId="{5182A658-6832-40D5-A28C-83FE1B9A4567}" destId="{D1719AE1-5125-2B42-B8E8-5F013634731C}" srcOrd="0" destOrd="0" presId="urn:microsoft.com/office/officeart/2005/8/layout/process1"/>
    <dgm:cxn modelId="{005D5591-ACA4-044E-AF1B-4C8055ADDAA5}" type="presOf" srcId="{AF79BD32-F7D3-46DD-B239-3F3F175A6C1F}" destId="{1899A66D-BC18-6640-BD74-B0D224897CB0}" srcOrd="0" destOrd="0" presId="urn:microsoft.com/office/officeart/2005/8/layout/process1"/>
    <dgm:cxn modelId="{AE5B7A93-D3E2-D444-8A3A-EA3FD1DAEA17}" type="presOf" srcId="{5F4F1922-EA64-4377-89AD-1462D290AA63}" destId="{C905571A-58CA-C94D-AE6B-5D27F52308F3}" srcOrd="0" destOrd="0" presId="urn:microsoft.com/office/officeart/2005/8/layout/process1"/>
    <dgm:cxn modelId="{C3D8A99A-9A46-474F-AFEE-0BD39A189F8E}" type="presOf" srcId="{95D7D281-34E1-4FB7-9F7C-6C081CB77006}" destId="{604C4307-4440-EA40-9F2B-D0AE74968961}" srcOrd="1" destOrd="0" presId="urn:microsoft.com/office/officeart/2005/8/layout/process1"/>
    <dgm:cxn modelId="{275C35AE-9826-3646-BA2E-705D276824C6}" type="presOf" srcId="{95D7D281-34E1-4FB7-9F7C-6C081CB77006}" destId="{588C2E74-BFDE-DC40-AA68-A32EBF0C80AD}" srcOrd="0" destOrd="0" presId="urn:microsoft.com/office/officeart/2005/8/layout/process1"/>
    <dgm:cxn modelId="{F8388CB5-BEAE-4BC0-BF10-B17A2A9B1CC6}" srcId="{5F4F1922-EA64-4377-89AD-1462D290AA63}" destId="{AF79BD32-F7D3-46DD-B239-3F3F175A6C1F}" srcOrd="0" destOrd="0" parTransId="{460628DD-3E71-455A-8431-EE227D1C1FBA}" sibTransId="{F728612C-D4F8-4825-A084-CEDC8FD9DCE3}"/>
    <dgm:cxn modelId="{35BA58C2-8823-7D41-9349-F6134F9092D3}" type="presOf" srcId="{ECE7D6CC-36D9-49F1-B8D5-8290BE946B51}" destId="{23702401-D215-1947-A185-2074CFB4885F}" srcOrd="0" destOrd="0" presId="urn:microsoft.com/office/officeart/2005/8/layout/process1"/>
    <dgm:cxn modelId="{03FC21C6-99B1-D246-B6A5-D139906835B2}" type="presOf" srcId="{F728612C-D4F8-4825-A084-CEDC8FD9DCE3}" destId="{1545ECC0-EAD3-F74E-9535-50277DDBBEEE}" srcOrd="1" destOrd="0" presId="urn:microsoft.com/office/officeart/2005/8/layout/process1"/>
    <dgm:cxn modelId="{70C223CC-1C3B-4DDD-B728-7140B78BD57C}" srcId="{5F4F1922-EA64-4377-89AD-1462D290AA63}" destId="{ECE7D6CC-36D9-49F1-B8D5-8290BE946B51}" srcOrd="2" destOrd="0" parTransId="{982215A9-951C-461F-A4CF-79885305F226}" sibTransId="{8BB0ECEB-3B03-41BA-99F8-7CE753D4217E}"/>
    <dgm:cxn modelId="{A2A8D9EB-5E1D-4945-ADD9-5DCCD98A87FB}" srcId="{5F4F1922-EA64-4377-89AD-1462D290AA63}" destId="{5182A658-6832-40D5-A28C-83FE1B9A4567}" srcOrd="1" destOrd="0" parTransId="{F451B2A3-FEBF-48BD-B407-177E20961119}" sibTransId="{95D7D281-34E1-4FB7-9F7C-6C081CB77006}"/>
    <dgm:cxn modelId="{6D33412D-B93F-3C48-BB13-08E9DC488890}" type="presParOf" srcId="{C905571A-58CA-C94D-AE6B-5D27F52308F3}" destId="{1899A66D-BC18-6640-BD74-B0D224897CB0}" srcOrd="0" destOrd="0" presId="urn:microsoft.com/office/officeart/2005/8/layout/process1"/>
    <dgm:cxn modelId="{8F2E51D6-F14B-AF43-844E-ED81F65619C9}" type="presParOf" srcId="{C905571A-58CA-C94D-AE6B-5D27F52308F3}" destId="{EF346E0C-4311-F249-B9E8-C081B76EE63A}" srcOrd="1" destOrd="0" presId="urn:microsoft.com/office/officeart/2005/8/layout/process1"/>
    <dgm:cxn modelId="{EFBD925B-9A2E-5841-AA6E-7DD0370DC805}" type="presParOf" srcId="{EF346E0C-4311-F249-B9E8-C081B76EE63A}" destId="{1545ECC0-EAD3-F74E-9535-50277DDBBEEE}" srcOrd="0" destOrd="0" presId="urn:microsoft.com/office/officeart/2005/8/layout/process1"/>
    <dgm:cxn modelId="{74580B26-1FD3-C34D-82D5-CBC0390D8E0D}" type="presParOf" srcId="{C905571A-58CA-C94D-AE6B-5D27F52308F3}" destId="{D1719AE1-5125-2B42-B8E8-5F013634731C}" srcOrd="2" destOrd="0" presId="urn:microsoft.com/office/officeart/2005/8/layout/process1"/>
    <dgm:cxn modelId="{134A7F82-D873-234F-ACEB-26D144A66460}" type="presParOf" srcId="{C905571A-58CA-C94D-AE6B-5D27F52308F3}" destId="{588C2E74-BFDE-DC40-AA68-A32EBF0C80AD}" srcOrd="3" destOrd="0" presId="urn:microsoft.com/office/officeart/2005/8/layout/process1"/>
    <dgm:cxn modelId="{15C382FB-A91E-2C42-BEE4-67E67150209B}" type="presParOf" srcId="{588C2E74-BFDE-DC40-AA68-A32EBF0C80AD}" destId="{604C4307-4440-EA40-9F2B-D0AE74968961}" srcOrd="0" destOrd="0" presId="urn:microsoft.com/office/officeart/2005/8/layout/process1"/>
    <dgm:cxn modelId="{B7103421-3A9A-7A42-B094-1FC912E0BD25}" type="presParOf" srcId="{C905571A-58CA-C94D-AE6B-5D27F52308F3}" destId="{23702401-D215-1947-A185-2074CFB4885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2D9015-3E96-4ACF-9074-E51DA89508D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EE8019-24FF-4EFE-A37A-9D9992C7D4D8}">
      <dgm:prSet/>
      <dgm:spPr/>
      <dgm:t>
        <a:bodyPr/>
        <a:lstStyle/>
        <a:p>
          <a:r>
            <a:rPr lang="tr-TR"/>
            <a:t>ABVD, alkile edici ajanlar kadar etkili olmayabilir.</a:t>
          </a:r>
          <a:endParaRPr lang="en-US"/>
        </a:p>
      </dgm:t>
    </dgm:pt>
    <dgm:pt modelId="{DEBBD475-7B37-4940-B685-9E7B17ED089C}" type="parTrans" cxnId="{8D073863-C613-40BB-B439-F0437E0C4C23}">
      <dgm:prSet/>
      <dgm:spPr/>
      <dgm:t>
        <a:bodyPr/>
        <a:lstStyle/>
        <a:p>
          <a:endParaRPr lang="en-US"/>
        </a:p>
      </dgm:t>
    </dgm:pt>
    <dgm:pt modelId="{04B60F62-4580-4CF0-8F7C-95A2FBCC9B24}" type="sibTrans" cxnId="{8D073863-C613-40BB-B439-F0437E0C4C23}">
      <dgm:prSet/>
      <dgm:spPr/>
      <dgm:t>
        <a:bodyPr/>
        <a:lstStyle/>
        <a:p>
          <a:endParaRPr lang="en-US"/>
        </a:p>
      </dgm:t>
    </dgm:pt>
    <dgm:pt modelId="{F58829D8-6E43-46C8-95C2-DA94B156F134}">
      <dgm:prSet/>
      <dgm:spPr/>
      <dgm:t>
        <a:bodyPr/>
        <a:lstStyle/>
        <a:p>
          <a:r>
            <a:rPr lang="tr-TR"/>
            <a:t>CD20 + liği &gt;&gt; RITUKSIMAB</a:t>
          </a:r>
          <a:endParaRPr lang="en-US"/>
        </a:p>
      </dgm:t>
    </dgm:pt>
    <dgm:pt modelId="{D0247D6D-862E-482D-80EE-B4FB6EEE63BF}" type="parTrans" cxnId="{65455566-8768-4B9C-B856-A12EBB175952}">
      <dgm:prSet/>
      <dgm:spPr/>
      <dgm:t>
        <a:bodyPr/>
        <a:lstStyle/>
        <a:p>
          <a:endParaRPr lang="en-US"/>
        </a:p>
      </dgm:t>
    </dgm:pt>
    <dgm:pt modelId="{EBC82619-B95E-42C3-AC09-3998100ACDC8}" type="sibTrans" cxnId="{65455566-8768-4B9C-B856-A12EBB175952}">
      <dgm:prSet/>
      <dgm:spPr/>
      <dgm:t>
        <a:bodyPr/>
        <a:lstStyle/>
        <a:p>
          <a:endParaRPr lang="en-US"/>
        </a:p>
      </dgm:t>
    </dgm:pt>
    <dgm:pt modelId="{386A6AE5-948B-4A65-99A4-67FBD0630AFC}">
      <dgm:prSet/>
      <dgm:spPr/>
      <dgm:t>
        <a:bodyPr/>
        <a:lstStyle/>
        <a:p>
          <a:r>
            <a:rPr lang="tr-TR"/>
            <a:t>RCHOP(Ritüksimab-siklofosfamid, doksorubisin, vincristin, prednison)</a:t>
          </a:r>
          <a:endParaRPr lang="en-US"/>
        </a:p>
      </dgm:t>
    </dgm:pt>
    <dgm:pt modelId="{BC6BE7AA-DB09-4190-96AC-F9CE2C514F61}" type="parTrans" cxnId="{9A0A8505-B2A2-46F8-8608-9D58037C681B}">
      <dgm:prSet/>
      <dgm:spPr/>
      <dgm:t>
        <a:bodyPr/>
        <a:lstStyle/>
        <a:p>
          <a:endParaRPr lang="en-US"/>
        </a:p>
      </dgm:t>
    </dgm:pt>
    <dgm:pt modelId="{57D6C16B-3BB6-493F-9378-FD81BC14EB9A}" type="sibTrans" cxnId="{9A0A8505-B2A2-46F8-8608-9D58037C681B}">
      <dgm:prSet/>
      <dgm:spPr/>
      <dgm:t>
        <a:bodyPr/>
        <a:lstStyle/>
        <a:p>
          <a:endParaRPr lang="en-US"/>
        </a:p>
      </dgm:t>
    </dgm:pt>
    <dgm:pt modelId="{A054A67B-5CAC-49BD-8568-7EFBEAF867C6}">
      <dgm:prSet/>
      <dgm:spPr/>
      <dgm:t>
        <a:bodyPr/>
        <a:lstStyle/>
        <a:p>
          <a:r>
            <a:rPr lang="tr-TR"/>
            <a:t>% 7 oranında DLBCL ye transformasyon mevcut bu nedenle nüks hastalıkta bx ŞART</a:t>
          </a:r>
          <a:endParaRPr lang="en-US"/>
        </a:p>
      </dgm:t>
    </dgm:pt>
    <dgm:pt modelId="{972F20C3-26DA-4A5A-B00B-445EBE6798CF}" type="parTrans" cxnId="{0A7A538B-85F8-427F-8EAF-30E639EB2FAE}">
      <dgm:prSet/>
      <dgm:spPr/>
      <dgm:t>
        <a:bodyPr/>
        <a:lstStyle/>
        <a:p>
          <a:endParaRPr lang="en-US"/>
        </a:p>
      </dgm:t>
    </dgm:pt>
    <dgm:pt modelId="{C65093D0-F8FE-4DA8-BC75-5545B0184AF5}" type="sibTrans" cxnId="{0A7A538B-85F8-427F-8EAF-30E639EB2FAE}">
      <dgm:prSet/>
      <dgm:spPr/>
      <dgm:t>
        <a:bodyPr/>
        <a:lstStyle/>
        <a:p>
          <a:endParaRPr lang="en-US"/>
        </a:p>
      </dgm:t>
    </dgm:pt>
    <dgm:pt modelId="{581B8A36-EB02-4AAE-B51F-D585A961F6FA}">
      <dgm:prSet/>
      <dgm:spPr/>
      <dgm:t>
        <a:bodyPr/>
        <a:lstStyle/>
        <a:p>
          <a:r>
            <a:rPr lang="tr-TR"/>
            <a:t>ISRT- 30-36 Gy</a:t>
          </a:r>
          <a:endParaRPr lang="en-US"/>
        </a:p>
      </dgm:t>
    </dgm:pt>
    <dgm:pt modelId="{EEA98BC4-B4AC-4CA3-9722-EE92E8541B41}" type="parTrans" cxnId="{8E847BBB-27C7-4027-8FB2-A631727E03BC}">
      <dgm:prSet/>
      <dgm:spPr/>
      <dgm:t>
        <a:bodyPr/>
        <a:lstStyle/>
        <a:p>
          <a:endParaRPr lang="en-US"/>
        </a:p>
      </dgm:t>
    </dgm:pt>
    <dgm:pt modelId="{F8CCF24B-2902-4BD3-8426-DA0A48090B86}" type="sibTrans" cxnId="{8E847BBB-27C7-4027-8FB2-A631727E03BC}">
      <dgm:prSet/>
      <dgm:spPr/>
      <dgm:t>
        <a:bodyPr/>
        <a:lstStyle/>
        <a:p>
          <a:endParaRPr lang="en-US"/>
        </a:p>
      </dgm:t>
    </dgm:pt>
    <dgm:pt modelId="{A89A81A8-FF0D-A044-896B-E9E085AF791D}" type="pres">
      <dgm:prSet presAssocID="{FD2D9015-3E96-4ACF-9074-E51DA89508D2}" presName="outerComposite" presStyleCnt="0">
        <dgm:presLayoutVars>
          <dgm:chMax val="5"/>
          <dgm:dir/>
          <dgm:resizeHandles val="exact"/>
        </dgm:presLayoutVars>
      </dgm:prSet>
      <dgm:spPr/>
    </dgm:pt>
    <dgm:pt modelId="{487CD71D-4201-7241-A2C5-D1A39D8E502A}" type="pres">
      <dgm:prSet presAssocID="{FD2D9015-3E96-4ACF-9074-E51DA89508D2}" presName="dummyMaxCanvas" presStyleCnt="0">
        <dgm:presLayoutVars/>
      </dgm:prSet>
      <dgm:spPr/>
    </dgm:pt>
    <dgm:pt modelId="{E5AE3C2F-3EF8-D246-B055-56CDB43AB380}" type="pres">
      <dgm:prSet presAssocID="{FD2D9015-3E96-4ACF-9074-E51DA89508D2}" presName="FiveNodes_1" presStyleLbl="node1" presStyleIdx="0" presStyleCnt="5">
        <dgm:presLayoutVars>
          <dgm:bulletEnabled val="1"/>
        </dgm:presLayoutVars>
      </dgm:prSet>
      <dgm:spPr/>
    </dgm:pt>
    <dgm:pt modelId="{CFD886F7-F18C-0048-A997-3FD97E941D23}" type="pres">
      <dgm:prSet presAssocID="{FD2D9015-3E96-4ACF-9074-E51DA89508D2}" presName="FiveNodes_2" presStyleLbl="node1" presStyleIdx="1" presStyleCnt="5">
        <dgm:presLayoutVars>
          <dgm:bulletEnabled val="1"/>
        </dgm:presLayoutVars>
      </dgm:prSet>
      <dgm:spPr/>
    </dgm:pt>
    <dgm:pt modelId="{8AC4DCA8-D6E5-2E41-B3A7-0CD19694841F}" type="pres">
      <dgm:prSet presAssocID="{FD2D9015-3E96-4ACF-9074-E51DA89508D2}" presName="FiveNodes_3" presStyleLbl="node1" presStyleIdx="2" presStyleCnt="5">
        <dgm:presLayoutVars>
          <dgm:bulletEnabled val="1"/>
        </dgm:presLayoutVars>
      </dgm:prSet>
      <dgm:spPr/>
    </dgm:pt>
    <dgm:pt modelId="{44568301-179A-FA42-B0AB-5B5FABAEA988}" type="pres">
      <dgm:prSet presAssocID="{FD2D9015-3E96-4ACF-9074-E51DA89508D2}" presName="FiveNodes_4" presStyleLbl="node1" presStyleIdx="3" presStyleCnt="5">
        <dgm:presLayoutVars>
          <dgm:bulletEnabled val="1"/>
        </dgm:presLayoutVars>
      </dgm:prSet>
      <dgm:spPr/>
    </dgm:pt>
    <dgm:pt modelId="{49E898E3-3CFD-F54D-85ED-48B431D30472}" type="pres">
      <dgm:prSet presAssocID="{FD2D9015-3E96-4ACF-9074-E51DA89508D2}" presName="FiveNodes_5" presStyleLbl="node1" presStyleIdx="4" presStyleCnt="5">
        <dgm:presLayoutVars>
          <dgm:bulletEnabled val="1"/>
        </dgm:presLayoutVars>
      </dgm:prSet>
      <dgm:spPr/>
    </dgm:pt>
    <dgm:pt modelId="{3604BDEA-EF78-D34B-939F-39B582D8500B}" type="pres">
      <dgm:prSet presAssocID="{FD2D9015-3E96-4ACF-9074-E51DA89508D2}" presName="FiveConn_1-2" presStyleLbl="fgAccFollowNode1" presStyleIdx="0" presStyleCnt="4">
        <dgm:presLayoutVars>
          <dgm:bulletEnabled val="1"/>
        </dgm:presLayoutVars>
      </dgm:prSet>
      <dgm:spPr/>
    </dgm:pt>
    <dgm:pt modelId="{4BE59A12-6DDA-514E-8C30-B843ACF792E6}" type="pres">
      <dgm:prSet presAssocID="{FD2D9015-3E96-4ACF-9074-E51DA89508D2}" presName="FiveConn_2-3" presStyleLbl="fgAccFollowNode1" presStyleIdx="1" presStyleCnt="4">
        <dgm:presLayoutVars>
          <dgm:bulletEnabled val="1"/>
        </dgm:presLayoutVars>
      </dgm:prSet>
      <dgm:spPr/>
    </dgm:pt>
    <dgm:pt modelId="{0542CA6F-C14E-B544-8804-A9598F15DF17}" type="pres">
      <dgm:prSet presAssocID="{FD2D9015-3E96-4ACF-9074-E51DA89508D2}" presName="FiveConn_3-4" presStyleLbl="fgAccFollowNode1" presStyleIdx="2" presStyleCnt="4">
        <dgm:presLayoutVars>
          <dgm:bulletEnabled val="1"/>
        </dgm:presLayoutVars>
      </dgm:prSet>
      <dgm:spPr/>
    </dgm:pt>
    <dgm:pt modelId="{C8383D6C-3C63-3248-B33B-27030A952CE2}" type="pres">
      <dgm:prSet presAssocID="{FD2D9015-3E96-4ACF-9074-E51DA89508D2}" presName="FiveConn_4-5" presStyleLbl="fgAccFollowNode1" presStyleIdx="3" presStyleCnt="4">
        <dgm:presLayoutVars>
          <dgm:bulletEnabled val="1"/>
        </dgm:presLayoutVars>
      </dgm:prSet>
      <dgm:spPr/>
    </dgm:pt>
    <dgm:pt modelId="{9AB43D58-78EC-5A48-8CF3-80E24D9F5C99}" type="pres">
      <dgm:prSet presAssocID="{FD2D9015-3E96-4ACF-9074-E51DA89508D2}" presName="FiveNodes_1_text" presStyleLbl="node1" presStyleIdx="4" presStyleCnt="5">
        <dgm:presLayoutVars>
          <dgm:bulletEnabled val="1"/>
        </dgm:presLayoutVars>
      </dgm:prSet>
      <dgm:spPr/>
    </dgm:pt>
    <dgm:pt modelId="{D31F3816-A701-684F-81A8-E660D95B8B7F}" type="pres">
      <dgm:prSet presAssocID="{FD2D9015-3E96-4ACF-9074-E51DA89508D2}" presName="FiveNodes_2_text" presStyleLbl="node1" presStyleIdx="4" presStyleCnt="5">
        <dgm:presLayoutVars>
          <dgm:bulletEnabled val="1"/>
        </dgm:presLayoutVars>
      </dgm:prSet>
      <dgm:spPr/>
    </dgm:pt>
    <dgm:pt modelId="{9EA1FF63-18C7-494E-9212-76FDE987E26A}" type="pres">
      <dgm:prSet presAssocID="{FD2D9015-3E96-4ACF-9074-E51DA89508D2}" presName="FiveNodes_3_text" presStyleLbl="node1" presStyleIdx="4" presStyleCnt="5">
        <dgm:presLayoutVars>
          <dgm:bulletEnabled val="1"/>
        </dgm:presLayoutVars>
      </dgm:prSet>
      <dgm:spPr/>
    </dgm:pt>
    <dgm:pt modelId="{4C95E1B2-2F5A-9F44-ABFA-565BC48367D5}" type="pres">
      <dgm:prSet presAssocID="{FD2D9015-3E96-4ACF-9074-E51DA89508D2}" presName="FiveNodes_4_text" presStyleLbl="node1" presStyleIdx="4" presStyleCnt="5">
        <dgm:presLayoutVars>
          <dgm:bulletEnabled val="1"/>
        </dgm:presLayoutVars>
      </dgm:prSet>
      <dgm:spPr/>
    </dgm:pt>
    <dgm:pt modelId="{53C90835-BED3-B746-A7A7-278933E7E51A}" type="pres">
      <dgm:prSet presAssocID="{FD2D9015-3E96-4ACF-9074-E51DA89508D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A0A8505-B2A2-46F8-8608-9D58037C681B}" srcId="{FD2D9015-3E96-4ACF-9074-E51DA89508D2}" destId="{386A6AE5-948B-4A65-99A4-67FBD0630AFC}" srcOrd="2" destOrd="0" parTransId="{BC6BE7AA-DB09-4190-96AC-F9CE2C514F61}" sibTransId="{57D6C16B-3BB6-493F-9378-FD81BC14EB9A}"/>
    <dgm:cxn modelId="{4CEA960B-7973-7C49-893A-294EC79FA491}" type="presOf" srcId="{11EE8019-24FF-4EFE-A37A-9D9992C7D4D8}" destId="{E5AE3C2F-3EF8-D246-B055-56CDB43AB380}" srcOrd="0" destOrd="0" presId="urn:microsoft.com/office/officeart/2005/8/layout/vProcess5"/>
    <dgm:cxn modelId="{877A9816-DB5B-E549-94AA-BEA572C1DC4C}" type="presOf" srcId="{581B8A36-EB02-4AAE-B51F-D585A961F6FA}" destId="{49E898E3-3CFD-F54D-85ED-48B431D30472}" srcOrd="0" destOrd="0" presId="urn:microsoft.com/office/officeart/2005/8/layout/vProcess5"/>
    <dgm:cxn modelId="{BEED1425-7F15-1248-AB0B-014AB4A60A71}" type="presOf" srcId="{EBC82619-B95E-42C3-AC09-3998100ACDC8}" destId="{4BE59A12-6DDA-514E-8C30-B843ACF792E6}" srcOrd="0" destOrd="0" presId="urn:microsoft.com/office/officeart/2005/8/layout/vProcess5"/>
    <dgm:cxn modelId="{C2267D2C-3661-E444-AC4E-A497AE753B98}" type="presOf" srcId="{581B8A36-EB02-4AAE-B51F-D585A961F6FA}" destId="{53C90835-BED3-B746-A7A7-278933E7E51A}" srcOrd="1" destOrd="0" presId="urn:microsoft.com/office/officeart/2005/8/layout/vProcess5"/>
    <dgm:cxn modelId="{90B25857-D64A-3E4F-90CA-E1440FFC2AC2}" type="presOf" srcId="{A054A67B-5CAC-49BD-8568-7EFBEAF867C6}" destId="{44568301-179A-FA42-B0AB-5B5FABAEA988}" srcOrd="0" destOrd="0" presId="urn:microsoft.com/office/officeart/2005/8/layout/vProcess5"/>
    <dgm:cxn modelId="{F6AD8D59-000C-0F43-90DF-8C2B8F71446B}" type="presOf" srcId="{386A6AE5-948B-4A65-99A4-67FBD0630AFC}" destId="{8AC4DCA8-D6E5-2E41-B3A7-0CD19694841F}" srcOrd="0" destOrd="0" presId="urn:microsoft.com/office/officeart/2005/8/layout/vProcess5"/>
    <dgm:cxn modelId="{DA42115F-AFCA-1F46-906C-626CBE154092}" type="presOf" srcId="{386A6AE5-948B-4A65-99A4-67FBD0630AFC}" destId="{9EA1FF63-18C7-494E-9212-76FDE987E26A}" srcOrd="1" destOrd="0" presId="urn:microsoft.com/office/officeart/2005/8/layout/vProcess5"/>
    <dgm:cxn modelId="{8D073863-C613-40BB-B439-F0437E0C4C23}" srcId="{FD2D9015-3E96-4ACF-9074-E51DA89508D2}" destId="{11EE8019-24FF-4EFE-A37A-9D9992C7D4D8}" srcOrd="0" destOrd="0" parTransId="{DEBBD475-7B37-4940-B685-9E7B17ED089C}" sibTransId="{04B60F62-4580-4CF0-8F7C-95A2FBCC9B24}"/>
    <dgm:cxn modelId="{65455566-8768-4B9C-B856-A12EBB175952}" srcId="{FD2D9015-3E96-4ACF-9074-E51DA89508D2}" destId="{F58829D8-6E43-46C8-95C2-DA94B156F134}" srcOrd="1" destOrd="0" parTransId="{D0247D6D-862E-482D-80EE-B4FB6EEE63BF}" sibTransId="{EBC82619-B95E-42C3-AC09-3998100ACDC8}"/>
    <dgm:cxn modelId="{0A7A538B-85F8-427F-8EAF-30E639EB2FAE}" srcId="{FD2D9015-3E96-4ACF-9074-E51DA89508D2}" destId="{A054A67B-5CAC-49BD-8568-7EFBEAF867C6}" srcOrd="3" destOrd="0" parTransId="{972F20C3-26DA-4A5A-B00B-445EBE6798CF}" sibTransId="{C65093D0-F8FE-4DA8-BC75-5545B0184AF5}"/>
    <dgm:cxn modelId="{9B11B291-E5C3-3A4A-86C4-6A2D8173EC58}" type="presOf" srcId="{F58829D8-6E43-46C8-95C2-DA94B156F134}" destId="{D31F3816-A701-684F-81A8-E660D95B8B7F}" srcOrd="1" destOrd="0" presId="urn:microsoft.com/office/officeart/2005/8/layout/vProcess5"/>
    <dgm:cxn modelId="{70632C9E-2AE5-4149-9D57-23F1125A4D32}" type="presOf" srcId="{11EE8019-24FF-4EFE-A37A-9D9992C7D4D8}" destId="{9AB43D58-78EC-5A48-8CF3-80E24D9F5C99}" srcOrd="1" destOrd="0" presId="urn:microsoft.com/office/officeart/2005/8/layout/vProcess5"/>
    <dgm:cxn modelId="{5E8B01B0-F824-4F43-AF48-AC5CE04B3AC8}" type="presOf" srcId="{A054A67B-5CAC-49BD-8568-7EFBEAF867C6}" destId="{4C95E1B2-2F5A-9F44-ABFA-565BC48367D5}" srcOrd="1" destOrd="0" presId="urn:microsoft.com/office/officeart/2005/8/layout/vProcess5"/>
    <dgm:cxn modelId="{CC3DC4B0-8C57-9148-9DA7-23FD8FA5F228}" type="presOf" srcId="{C65093D0-F8FE-4DA8-BC75-5545B0184AF5}" destId="{C8383D6C-3C63-3248-B33B-27030A952CE2}" srcOrd="0" destOrd="0" presId="urn:microsoft.com/office/officeart/2005/8/layout/vProcess5"/>
    <dgm:cxn modelId="{74BCFAB2-4521-CD47-AF72-AE41EF22DAF7}" type="presOf" srcId="{57D6C16B-3BB6-493F-9378-FD81BC14EB9A}" destId="{0542CA6F-C14E-B544-8804-A9598F15DF17}" srcOrd="0" destOrd="0" presId="urn:microsoft.com/office/officeart/2005/8/layout/vProcess5"/>
    <dgm:cxn modelId="{20627CB7-541B-D644-90FA-088E1720A9A7}" type="presOf" srcId="{FD2D9015-3E96-4ACF-9074-E51DA89508D2}" destId="{A89A81A8-FF0D-A044-896B-E9E085AF791D}" srcOrd="0" destOrd="0" presId="urn:microsoft.com/office/officeart/2005/8/layout/vProcess5"/>
    <dgm:cxn modelId="{8E847BBB-27C7-4027-8FB2-A631727E03BC}" srcId="{FD2D9015-3E96-4ACF-9074-E51DA89508D2}" destId="{581B8A36-EB02-4AAE-B51F-D585A961F6FA}" srcOrd="4" destOrd="0" parTransId="{EEA98BC4-B4AC-4CA3-9722-EE92E8541B41}" sibTransId="{F8CCF24B-2902-4BD3-8426-DA0A48090B86}"/>
    <dgm:cxn modelId="{1EE700D4-27BE-1145-8326-DBD116EE8BF6}" type="presOf" srcId="{04B60F62-4580-4CF0-8F7C-95A2FBCC9B24}" destId="{3604BDEA-EF78-D34B-939F-39B582D8500B}" srcOrd="0" destOrd="0" presId="urn:microsoft.com/office/officeart/2005/8/layout/vProcess5"/>
    <dgm:cxn modelId="{3DD02DE7-9AA7-C44C-B204-4C5C88CCA8CA}" type="presOf" srcId="{F58829D8-6E43-46C8-95C2-DA94B156F134}" destId="{CFD886F7-F18C-0048-A997-3FD97E941D23}" srcOrd="0" destOrd="0" presId="urn:microsoft.com/office/officeart/2005/8/layout/vProcess5"/>
    <dgm:cxn modelId="{E7853069-065D-454C-8962-D7802E77A125}" type="presParOf" srcId="{A89A81A8-FF0D-A044-896B-E9E085AF791D}" destId="{487CD71D-4201-7241-A2C5-D1A39D8E502A}" srcOrd="0" destOrd="0" presId="urn:microsoft.com/office/officeart/2005/8/layout/vProcess5"/>
    <dgm:cxn modelId="{4486FA95-10E2-5741-B5BA-BF543F3D02C1}" type="presParOf" srcId="{A89A81A8-FF0D-A044-896B-E9E085AF791D}" destId="{E5AE3C2F-3EF8-D246-B055-56CDB43AB380}" srcOrd="1" destOrd="0" presId="urn:microsoft.com/office/officeart/2005/8/layout/vProcess5"/>
    <dgm:cxn modelId="{A5D3F572-A3BA-B949-B6B7-D765EE2FFCAF}" type="presParOf" srcId="{A89A81A8-FF0D-A044-896B-E9E085AF791D}" destId="{CFD886F7-F18C-0048-A997-3FD97E941D23}" srcOrd="2" destOrd="0" presId="urn:microsoft.com/office/officeart/2005/8/layout/vProcess5"/>
    <dgm:cxn modelId="{FD8D8778-C650-BC49-B876-EF77B5B476D5}" type="presParOf" srcId="{A89A81A8-FF0D-A044-896B-E9E085AF791D}" destId="{8AC4DCA8-D6E5-2E41-B3A7-0CD19694841F}" srcOrd="3" destOrd="0" presId="urn:microsoft.com/office/officeart/2005/8/layout/vProcess5"/>
    <dgm:cxn modelId="{4000878D-6CB8-F44C-BB77-EA6114A40E48}" type="presParOf" srcId="{A89A81A8-FF0D-A044-896B-E9E085AF791D}" destId="{44568301-179A-FA42-B0AB-5B5FABAEA988}" srcOrd="4" destOrd="0" presId="urn:microsoft.com/office/officeart/2005/8/layout/vProcess5"/>
    <dgm:cxn modelId="{A1A1FA35-2A04-0949-BD89-9BD1C2514931}" type="presParOf" srcId="{A89A81A8-FF0D-A044-896B-E9E085AF791D}" destId="{49E898E3-3CFD-F54D-85ED-48B431D30472}" srcOrd="5" destOrd="0" presId="urn:microsoft.com/office/officeart/2005/8/layout/vProcess5"/>
    <dgm:cxn modelId="{EF78295F-BB88-574B-AF69-85D6DAF7A3DF}" type="presParOf" srcId="{A89A81A8-FF0D-A044-896B-E9E085AF791D}" destId="{3604BDEA-EF78-D34B-939F-39B582D8500B}" srcOrd="6" destOrd="0" presId="urn:microsoft.com/office/officeart/2005/8/layout/vProcess5"/>
    <dgm:cxn modelId="{4521A498-B6CD-EB46-BE2F-50835DDBEF71}" type="presParOf" srcId="{A89A81A8-FF0D-A044-896B-E9E085AF791D}" destId="{4BE59A12-6DDA-514E-8C30-B843ACF792E6}" srcOrd="7" destOrd="0" presId="urn:microsoft.com/office/officeart/2005/8/layout/vProcess5"/>
    <dgm:cxn modelId="{70E792FF-EE18-1440-A77A-54130CAAAB61}" type="presParOf" srcId="{A89A81A8-FF0D-A044-896B-E9E085AF791D}" destId="{0542CA6F-C14E-B544-8804-A9598F15DF17}" srcOrd="8" destOrd="0" presId="urn:microsoft.com/office/officeart/2005/8/layout/vProcess5"/>
    <dgm:cxn modelId="{8FA6F74E-7589-7B43-8477-C4D62E51A699}" type="presParOf" srcId="{A89A81A8-FF0D-A044-896B-E9E085AF791D}" destId="{C8383D6C-3C63-3248-B33B-27030A952CE2}" srcOrd="9" destOrd="0" presId="urn:microsoft.com/office/officeart/2005/8/layout/vProcess5"/>
    <dgm:cxn modelId="{DE519336-9F3F-7440-A55D-56A98FEB1CA8}" type="presParOf" srcId="{A89A81A8-FF0D-A044-896B-E9E085AF791D}" destId="{9AB43D58-78EC-5A48-8CF3-80E24D9F5C99}" srcOrd="10" destOrd="0" presId="urn:microsoft.com/office/officeart/2005/8/layout/vProcess5"/>
    <dgm:cxn modelId="{5F0BC1BB-0739-1045-82EC-3A92BA8097A1}" type="presParOf" srcId="{A89A81A8-FF0D-A044-896B-E9E085AF791D}" destId="{D31F3816-A701-684F-81A8-E660D95B8B7F}" srcOrd="11" destOrd="0" presId="urn:microsoft.com/office/officeart/2005/8/layout/vProcess5"/>
    <dgm:cxn modelId="{0C286010-DEC7-364C-A124-61B19DD92F73}" type="presParOf" srcId="{A89A81A8-FF0D-A044-896B-E9E085AF791D}" destId="{9EA1FF63-18C7-494E-9212-76FDE987E26A}" srcOrd="12" destOrd="0" presId="urn:microsoft.com/office/officeart/2005/8/layout/vProcess5"/>
    <dgm:cxn modelId="{11FFD83C-32AE-E047-B1B9-493C0DE139A6}" type="presParOf" srcId="{A89A81A8-FF0D-A044-896B-E9E085AF791D}" destId="{4C95E1B2-2F5A-9F44-ABFA-565BC48367D5}" srcOrd="13" destOrd="0" presId="urn:microsoft.com/office/officeart/2005/8/layout/vProcess5"/>
    <dgm:cxn modelId="{6348E33B-EF1C-224A-8DCB-92621830A03B}" type="presParOf" srcId="{A89A81A8-FF0D-A044-896B-E9E085AF791D}" destId="{53C90835-BED3-B746-A7A7-278933E7E51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12D9B2-E02B-4BC8-ACCB-7EFBCCDAEA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688167-1F02-42B7-98E6-6AB174BE6C8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tr-TR"/>
            <a:t>Hematopoetik kök hücre nakli ile 5 yıllık PFS ve GS  daha iyi</a:t>
          </a:r>
          <a:endParaRPr lang="en-US"/>
        </a:p>
      </dgm:t>
    </dgm:pt>
    <dgm:pt modelId="{E8FB5AC1-FD29-4E8F-9BD3-C020A4DA7780}" type="parTrans" cxnId="{82704B97-EE3F-4D08-BDB2-9B7EEFCAD157}">
      <dgm:prSet/>
      <dgm:spPr/>
      <dgm:t>
        <a:bodyPr/>
        <a:lstStyle/>
        <a:p>
          <a:endParaRPr lang="en-US"/>
        </a:p>
      </dgm:t>
    </dgm:pt>
    <dgm:pt modelId="{4E82E765-902D-4B0B-9D7A-F996EE0B39DA}" type="sibTrans" cxnId="{82704B97-EE3F-4D08-BDB2-9B7EEFCAD157}">
      <dgm:prSet/>
      <dgm:spPr/>
      <dgm:t>
        <a:bodyPr/>
        <a:lstStyle/>
        <a:p>
          <a:endParaRPr lang="en-US"/>
        </a:p>
      </dgm:t>
    </dgm:pt>
    <dgm:pt modelId="{A8C1EDD5-F454-46CF-B21B-DE266EEFE4E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tr-TR"/>
            <a:t>Prognozu belirleyen önemli faktörlerden biri 2.sıra sitoredüktif kemoterapiye duyarlılık</a:t>
          </a:r>
          <a:endParaRPr lang="en-US"/>
        </a:p>
      </dgm:t>
    </dgm:pt>
    <dgm:pt modelId="{ED9A5142-EAAD-44BB-BB6E-2EEF6B8D4918}" type="parTrans" cxnId="{0FFF7DE4-5859-4214-9ED8-996FAAC204BF}">
      <dgm:prSet/>
      <dgm:spPr/>
      <dgm:t>
        <a:bodyPr/>
        <a:lstStyle/>
        <a:p>
          <a:endParaRPr lang="en-US"/>
        </a:p>
      </dgm:t>
    </dgm:pt>
    <dgm:pt modelId="{FAD6078C-FC71-476F-898B-82440F2C1D77}" type="sibTrans" cxnId="{0FFF7DE4-5859-4214-9ED8-996FAAC204BF}">
      <dgm:prSet/>
      <dgm:spPr/>
      <dgm:t>
        <a:bodyPr/>
        <a:lstStyle/>
        <a:p>
          <a:endParaRPr lang="en-US"/>
        </a:p>
      </dgm:t>
    </dgm:pt>
    <dgm:pt modelId="{47EEC6A8-F6B5-414C-B486-1F8944FA3C7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tr-TR"/>
            <a:t>Diğer prognozu etkileyen faktörler</a:t>
          </a:r>
          <a:endParaRPr lang="en-US"/>
        </a:p>
      </dgm:t>
    </dgm:pt>
    <dgm:pt modelId="{6C3DB90C-51F0-4F02-9B8B-443E38033B56}" type="parTrans" cxnId="{87AC5603-C88B-4B78-8D36-D8330E65C512}">
      <dgm:prSet/>
      <dgm:spPr/>
      <dgm:t>
        <a:bodyPr/>
        <a:lstStyle/>
        <a:p>
          <a:endParaRPr lang="en-US"/>
        </a:p>
      </dgm:t>
    </dgm:pt>
    <dgm:pt modelId="{F2C2A61C-8708-46AE-92BD-4E6325A7B985}" type="sibTrans" cxnId="{87AC5603-C88B-4B78-8D36-D8330E65C512}">
      <dgm:prSet/>
      <dgm:spPr/>
      <dgm:t>
        <a:bodyPr/>
        <a:lstStyle/>
        <a:p>
          <a:endParaRPr lang="en-US"/>
        </a:p>
      </dgm:t>
    </dgm:pt>
    <dgm:pt modelId="{4E41C88F-8504-41E0-A8AA-0C987C30BC1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tr-TR" sz="1200"/>
            <a:t>Ekstranodal hastalık</a:t>
          </a:r>
          <a:endParaRPr lang="en-US" sz="1200" dirty="0"/>
        </a:p>
      </dgm:t>
    </dgm:pt>
    <dgm:pt modelId="{6D320030-71AA-4B39-A8D8-7E5CF15DD2FA}" type="parTrans" cxnId="{4BEB3EF6-F0A4-4286-90A6-9B207555CC30}">
      <dgm:prSet/>
      <dgm:spPr/>
      <dgm:t>
        <a:bodyPr/>
        <a:lstStyle/>
        <a:p>
          <a:endParaRPr lang="en-US"/>
        </a:p>
      </dgm:t>
    </dgm:pt>
    <dgm:pt modelId="{2F491DAA-7BE6-45A5-B1AC-09E4CC45B962}" type="sibTrans" cxnId="{4BEB3EF6-F0A4-4286-90A6-9B207555CC30}">
      <dgm:prSet/>
      <dgm:spPr/>
      <dgm:t>
        <a:bodyPr/>
        <a:lstStyle/>
        <a:p>
          <a:endParaRPr lang="en-US"/>
        </a:p>
      </dgm:t>
    </dgm:pt>
    <dgm:pt modelId="{9CE9FFB9-2089-4B18-A9EC-E468FA8170F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tr-TR" sz="1200"/>
            <a:t>Devam eden semptomlar</a:t>
          </a:r>
          <a:endParaRPr lang="en-US" sz="1200" dirty="0"/>
        </a:p>
      </dgm:t>
    </dgm:pt>
    <dgm:pt modelId="{EA34DA09-0BB5-48E0-AEEE-457285A03112}" type="parTrans" cxnId="{9BD0C77E-840D-4925-BE12-969B975DE961}">
      <dgm:prSet/>
      <dgm:spPr/>
      <dgm:t>
        <a:bodyPr/>
        <a:lstStyle/>
        <a:p>
          <a:endParaRPr lang="en-US"/>
        </a:p>
      </dgm:t>
    </dgm:pt>
    <dgm:pt modelId="{A4D978D7-F4A1-4F8C-9CB2-4F16490A2B4A}" type="sibTrans" cxnId="{9BD0C77E-840D-4925-BE12-969B975DE961}">
      <dgm:prSet/>
      <dgm:spPr/>
      <dgm:t>
        <a:bodyPr/>
        <a:lstStyle/>
        <a:p>
          <a:endParaRPr lang="en-US"/>
        </a:p>
      </dgm:t>
    </dgm:pt>
    <dgm:pt modelId="{666FA9DA-90FA-45D7-BB8D-78CC83AAB13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tr-TR" sz="1200"/>
            <a:t>Bulky hastalık</a:t>
          </a:r>
          <a:endParaRPr lang="en-US" sz="1200" dirty="0"/>
        </a:p>
      </dgm:t>
    </dgm:pt>
    <dgm:pt modelId="{99A8BACB-3FA3-434D-9587-481A1EF39BFE}" type="parTrans" cxnId="{7DB36981-C7E8-48DF-AE12-06DDE92B3AD9}">
      <dgm:prSet/>
      <dgm:spPr/>
      <dgm:t>
        <a:bodyPr/>
        <a:lstStyle/>
        <a:p>
          <a:endParaRPr lang="en-US"/>
        </a:p>
      </dgm:t>
    </dgm:pt>
    <dgm:pt modelId="{044552E3-B0F3-42CE-B739-9F52BDAD6657}" type="sibTrans" cxnId="{7DB36981-C7E8-48DF-AE12-06DDE92B3AD9}">
      <dgm:prSet/>
      <dgm:spPr/>
      <dgm:t>
        <a:bodyPr/>
        <a:lstStyle/>
        <a:p>
          <a:endParaRPr lang="en-US"/>
        </a:p>
      </dgm:t>
    </dgm:pt>
    <dgm:pt modelId="{936B6BF3-8EF1-49BA-AB09-5CFF2371670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tr-TR" sz="1200"/>
            <a:t>Relaps zamanında biyomarker ekspresyonu</a:t>
          </a:r>
          <a:endParaRPr lang="en-US" sz="1200" dirty="0"/>
        </a:p>
      </dgm:t>
    </dgm:pt>
    <dgm:pt modelId="{FB723374-31CB-4E74-A1E8-CC5B85182E15}" type="parTrans" cxnId="{F0CDE490-C91E-4C66-BE75-10BD9CABAB67}">
      <dgm:prSet/>
      <dgm:spPr/>
      <dgm:t>
        <a:bodyPr/>
        <a:lstStyle/>
        <a:p>
          <a:endParaRPr lang="en-US"/>
        </a:p>
      </dgm:t>
    </dgm:pt>
    <dgm:pt modelId="{3B8CD433-7A84-4B49-AD40-FFD3E02E6DE8}" type="sibTrans" cxnId="{F0CDE490-C91E-4C66-BE75-10BD9CABAB67}">
      <dgm:prSet/>
      <dgm:spPr/>
      <dgm:t>
        <a:bodyPr/>
        <a:lstStyle/>
        <a:p>
          <a:endParaRPr lang="en-US"/>
        </a:p>
      </dgm:t>
    </dgm:pt>
    <dgm:pt modelId="{9E281C31-2338-41E5-AE81-C11C123886B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tr-TR" sz="1200"/>
            <a:t>Pre-transplant PET durumu</a:t>
          </a:r>
          <a:endParaRPr lang="en-US" sz="1200" dirty="0"/>
        </a:p>
      </dgm:t>
    </dgm:pt>
    <dgm:pt modelId="{EB2C862C-29D3-44E1-9485-752E3B38369F}" type="parTrans" cxnId="{93B18D76-DA3F-46D3-B973-6A8D30EF50BD}">
      <dgm:prSet/>
      <dgm:spPr/>
      <dgm:t>
        <a:bodyPr/>
        <a:lstStyle/>
        <a:p>
          <a:endParaRPr lang="en-US"/>
        </a:p>
      </dgm:t>
    </dgm:pt>
    <dgm:pt modelId="{F9E26F7D-5DFB-42EE-A8B3-3627C090F21A}" type="sibTrans" cxnId="{93B18D76-DA3F-46D3-B973-6A8D30EF50BD}">
      <dgm:prSet/>
      <dgm:spPr/>
      <dgm:t>
        <a:bodyPr/>
        <a:lstStyle/>
        <a:p>
          <a:endParaRPr lang="en-US"/>
        </a:p>
      </dgm:t>
    </dgm:pt>
    <dgm:pt modelId="{CCA5C337-C88F-4CB1-A633-7F524D9C05F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tr-TR" sz="1200"/>
            <a:t>Bazal tümör volümü</a:t>
          </a:r>
          <a:endParaRPr lang="en-US" sz="1200" dirty="0"/>
        </a:p>
      </dgm:t>
    </dgm:pt>
    <dgm:pt modelId="{4169D7EE-86C7-439F-976B-66A63FBC4D9F}" type="parTrans" cxnId="{10FDE36F-5831-4D2F-B595-1821CE7FA5AD}">
      <dgm:prSet/>
      <dgm:spPr/>
      <dgm:t>
        <a:bodyPr/>
        <a:lstStyle/>
        <a:p>
          <a:endParaRPr lang="en-US"/>
        </a:p>
      </dgm:t>
    </dgm:pt>
    <dgm:pt modelId="{8B0CD178-EEBD-4E09-8C59-193128AC7E31}" type="sibTrans" cxnId="{10FDE36F-5831-4D2F-B595-1821CE7FA5AD}">
      <dgm:prSet/>
      <dgm:spPr/>
      <dgm:t>
        <a:bodyPr/>
        <a:lstStyle/>
        <a:p>
          <a:endParaRPr lang="en-US"/>
        </a:p>
      </dgm:t>
    </dgm:pt>
    <dgm:pt modelId="{9CAF17E7-8098-7945-831E-514B6198D692}" type="pres">
      <dgm:prSet presAssocID="{6712D9B2-E02B-4BC8-ACCB-7EFBCCDAEAF4}" presName="linear" presStyleCnt="0">
        <dgm:presLayoutVars>
          <dgm:animLvl val="lvl"/>
          <dgm:resizeHandles val="exact"/>
        </dgm:presLayoutVars>
      </dgm:prSet>
      <dgm:spPr/>
    </dgm:pt>
    <dgm:pt modelId="{DBFFB742-8041-654B-B31B-7C8E0A7AB23E}" type="pres">
      <dgm:prSet presAssocID="{01688167-1F02-42B7-98E6-6AB174BE6C8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7E78A7-B76C-404B-9FBC-3883F7E16FC3}" type="pres">
      <dgm:prSet presAssocID="{4E82E765-902D-4B0B-9D7A-F996EE0B39DA}" presName="spacer" presStyleCnt="0"/>
      <dgm:spPr/>
    </dgm:pt>
    <dgm:pt modelId="{BA7E80F3-471C-FD4A-920D-2962A98EBA6F}" type="pres">
      <dgm:prSet presAssocID="{A8C1EDD5-F454-46CF-B21B-DE266EEFE4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00FF52-6B52-3841-9FB3-23603DB09313}" type="pres">
      <dgm:prSet presAssocID="{FAD6078C-FC71-476F-898B-82440F2C1D77}" presName="spacer" presStyleCnt="0"/>
      <dgm:spPr/>
    </dgm:pt>
    <dgm:pt modelId="{36863F03-2F4D-1741-A2E2-3E7C0A1F10E0}" type="pres">
      <dgm:prSet presAssocID="{47EEC6A8-F6B5-414C-B486-1F8944FA3C7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A80EC3A-A774-6442-9FEE-D37B64E04A38}" type="pres">
      <dgm:prSet presAssocID="{47EEC6A8-F6B5-414C-B486-1F8944FA3C7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7AC5603-C88B-4B78-8D36-D8330E65C512}" srcId="{6712D9B2-E02B-4BC8-ACCB-7EFBCCDAEAF4}" destId="{47EEC6A8-F6B5-414C-B486-1F8944FA3C7A}" srcOrd="2" destOrd="0" parTransId="{6C3DB90C-51F0-4F02-9B8B-443E38033B56}" sibTransId="{F2C2A61C-8708-46AE-92BD-4E6325A7B985}"/>
    <dgm:cxn modelId="{6ABF0C0D-D755-314E-ABDD-CD5C2ED97376}" type="presOf" srcId="{666FA9DA-90FA-45D7-BB8D-78CC83AAB13D}" destId="{3A80EC3A-A774-6442-9FEE-D37B64E04A38}" srcOrd="0" destOrd="2" presId="urn:microsoft.com/office/officeart/2005/8/layout/vList2"/>
    <dgm:cxn modelId="{F4A7BE0F-F8A5-EF48-A8EB-232DD1FBDDA0}" type="presOf" srcId="{4E41C88F-8504-41E0-A8AA-0C987C30BC19}" destId="{3A80EC3A-A774-6442-9FEE-D37B64E04A38}" srcOrd="0" destOrd="0" presId="urn:microsoft.com/office/officeart/2005/8/layout/vList2"/>
    <dgm:cxn modelId="{58B2F829-796F-4F48-B999-D4F1FA04468A}" type="presOf" srcId="{A8C1EDD5-F454-46CF-B21B-DE266EEFE4E8}" destId="{BA7E80F3-471C-FD4A-920D-2962A98EBA6F}" srcOrd="0" destOrd="0" presId="urn:microsoft.com/office/officeart/2005/8/layout/vList2"/>
    <dgm:cxn modelId="{8CDF314E-DC00-8C49-854A-273EEC902E33}" type="presOf" srcId="{CCA5C337-C88F-4CB1-A633-7F524D9C05FE}" destId="{3A80EC3A-A774-6442-9FEE-D37B64E04A38}" srcOrd="0" destOrd="5" presId="urn:microsoft.com/office/officeart/2005/8/layout/vList2"/>
    <dgm:cxn modelId="{10FDE36F-5831-4D2F-B595-1821CE7FA5AD}" srcId="{47EEC6A8-F6B5-414C-B486-1F8944FA3C7A}" destId="{CCA5C337-C88F-4CB1-A633-7F524D9C05FE}" srcOrd="5" destOrd="0" parTransId="{4169D7EE-86C7-439F-976B-66A63FBC4D9F}" sibTransId="{8B0CD178-EEBD-4E09-8C59-193128AC7E31}"/>
    <dgm:cxn modelId="{88A0EA72-66DC-E64B-AEA6-2AABF9B0348C}" type="presOf" srcId="{01688167-1F02-42B7-98E6-6AB174BE6C8E}" destId="{DBFFB742-8041-654B-B31B-7C8E0A7AB23E}" srcOrd="0" destOrd="0" presId="urn:microsoft.com/office/officeart/2005/8/layout/vList2"/>
    <dgm:cxn modelId="{93B18D76-DA3F-46D3-B973-6A8D30EF50BD}" srcId="{47EEC6A8-F6B5-414C-B486-1F8944FA3C7A}" destId="{9E281C31-2338-41E5-AE81-C11C123886B3}" srcOrd="4" destOrd="0" parTransId="{EB2C862C-29D3-44E1-9485-752E3B38369F}" sibTransId="{F9E26F7D-5DFB-42EE-A8B3-3627C090F21A}"/>
    <dgm:cxn modelId="{464B337E-0FC6-D445-926D-9DA97DB06D3D}" type="presOf" srcId="{9E281C31-2338-41E5-AE81-C11C123886B3}" destId="{3A80EC3A-A774-6442-9FEE-D37B64E04A38}" srcOrd="0" destOrd="4" presId="urn:microsoft.com/office/officeart/2005/8/layout/vList2"/>
    <dgm:cxn modelId="{9BD0C77E-840D-4925-BE12-969B975DE961}" srcId="{47EEC6A8-F6B5-414C-B486-1F8944FA3C7A}" destId="{9CE9FFB9-2089-4B18-A9EC-E468FA8170FF}" srcOrd="1" destOrd="0" parTransId="{EA34DA09-0BB5-48E0-AEEE-457285A03112}" sibTransId="{A4D978D7-F4A1-4F8C-9CB2-4F16490A2B4A}"/>
    <dgm:cxn modelId="{7DB36981-C7E8-48DF-AE12-06DDE92B3AD9}" srcId="{47EEC6A8-F6B5-414C-B486-1F8944FA3C7A}" destId="{666FA9DA-90FA-45D7-BB8D-78CC83AAB13D}" srcOrd="2" destOrd="0" parTransId="{99A8BACB-3FA3-434D-9587-481A1EF39BFE}" sibTransId="{044552E3-B0F3-42CE-B739-9F52BDAD6657}"/>
    <dgm:cxn modelId="{F0CDE490-C91E-4C66-BE75-10BD9CABAB67}" srcId="{47EEC6A8-F6B5-414C-B486-1F8944FA3C7A}" destId="{936B6BF3-8EF1-49BA-AB09-5CFF23716705}" srcOrd="3" destOrd="0" parTransId="{FB723374-31CB-4E74-A1E8-CC5B85182E15}" sibTransId="{3B8CD433-7A84-4B49-AD40-FFD3E02E6DE8}"/>
    <dgm:cxn modelId="{82704B97-EE3F-4D08-BDB2-9B7EEFCAD157}" srcId="{6712D9B2-E02B-4BC8-ACCB-7EFBCCDAEAF4}" destId="{01688167-1F02-42B7-98E6-6AB174BE6C8E}" srcOrd="0" destOrd="0" parTransId="{E8FB5AC1-FD29-4E8F-9BD3-C020A4DA7780}" sibTransId="{4E82E765-902D-4B0B-9D7A-F996EE0B39DA}"/>
    <dgm:cxn modelId="{0B0F729F-4500-2B40-A4D0-E4BF754FBFC1}" type="presOf" srcId="{47EEC6A8-F6B5-414C-B486-1F8944FA3C7A}" destId="{36863F03-2F4D-1741-A2E2-3E7C0A1F10E0}" srcOrd="0" destOrd="0" presId="urn:microsoft.com/office/officeart/2005/8/layout/vList2"/>
    <dgm:cxn modelId="{E5629AB4-468C-4A40-8F1D-C7A990200F1C}" type="presOf" srcId="{936B6BF3-8EF1-49BA-AB09-5CFF23716705}" destId="{3A80EC3A-A774-6442-9FEE-D37B64E04A38}" srcOrd="0" destOrd="3" presId="urn:microsoft.com/office/officeart/2005/8/layout/vList2"/>
    <dgm:cxn modelId="{432976CA-52F7-0B47-B367-2A2F251602C8}" type="presOf" srcId="{6712D9B2-E02B-4BC8-ACCB-7EFBCCDAEAF4}" destId="{9CAF17E7-8098-7945-831E-514B6198D692}" srcOrd="0" destOrd="0" presId="urn:microsoft.com/office/officeart/2005/8/layout/vList2"/>
    <dgm:cxn modelId="{0FFF7DE4-5859-4214-9ED8-996FAAC204BF}" srcId="{6712D9B2-E02B-4BC8-ACCB-7EFBCCDAEAF4}" destId="{A8C1EDD5-F454-46CF-B21B-DE266EEFE4E8}" srcOrd="1" destOrd="0" parTransId="{ED9A5142-EAAD-44BB-BB6E-2EEF6B8D4918}" sibTransId="{FAD6078C-FC71-476F-898B-82440F2C1D77}"/>
    <dgm:cxn modelId="{2ED61BE8-4D10-6940-B227-891CA31F4BD8}" type="presOf" srcId="{9CE9FFB9-2089-4B18-A9EC-E468FA8170FF}" destId="{3A80EC3A-A774-6442-9FEE-D37B64E04A38}" srcOrd="0" destOrd="1" presId="urn:microsoft.com/office/officeart/2005/8/layout/vList2"/>
    <dgm:cxn modelId="{4BEB3EF6-F0A4-4286-90A6-9B207555CC30}" srcId="{47EEC6A8-F6B5-414C-B486-1F8944FA3C7A}" destId="{4E41C88F-8504-41E0-A8AA-0C987C30BC19}" srcOrd="0" destOrd="0" parTransId="{6D320030-71AA-4B39-A8D8-7E5CF15DD2FA}" sibTransId="{2F491DAA-7BE6-45A5-B1AC-09E4CC45B962}"/>
    <dgm:cxn modelId="{923511CA-6411-DC4A-AEBE-ADAD28A06583}" type="presParOf" srcId="{9CAF17E7-8098-7945-831E-514B6198D692}" destId="{DBFFB742-8041-654B-B31B-7C8E0A7AB23E}" srcOrd="0" destOrd="0" presId="urn:microsoft.com/office/officeart/2005/8/layout/vList2"/>
    <dgm:cxn modelId="{0EB86ADD-6320-1B43-8738-24A707E68667}" type="presParOf" srcId="{9CAF17E7-8098-7945-831E-514B6198D692}" destId="{547E78A7-B76C-404B-9FBC-3883F7E16FC3}" srcOrd="1" destOrd="0" presId="urn:microsoft.com/office/officeart/2005/8/layout/vList2"/>
    <dgm:cxn modelId="{2805A9B3-E69B-EF4D-BB02-B6DF98657F76}" type="presParOf" srcId="{9CAF17E7-8098-7945-831E-514B6198D692}" destId="{BA7E80F3-471C-FD4A-920D-2962A98EBA6F}" srcOrd="2" destOrd="0" presId="urn:microsoft.com/office/officeart/2005/8/layout/vList2"/>
    <dgm:cxn modelId="{C7396EE1-602A-9D40-A799-8E7C2171A567}" type="presParOf" srcId="{9CAF17E7-8098-7945-831E-514B6198D692}" destId="{3400FF52-6B52-3841-9FB3-23603DB09313}" srcOrd="3" destOrd="0" presId="urn:microsoft.com/office/officeart/2005/8/layout/vList2"/>
    <dgm:cxn modelId="{5215D2B0-B0DB-754B-819C-7611FD117DB8}" type="presParOf" srcId="{9CAF17E7-8098-7945-831E-514B6198D692}" destId="{36863F03-2F4D-1741-A2E2-3E7C0A1F10E0}" srcOrd="4" destOrd="0" presId="urn:microsoft.com/office/officeart/2005/8/layout/vList2"/>
    <dgm:cxn modelId="{94FF4DE0-76BE-3846-BEDD-EDF3C55D3BF5}" type="presParOf" srcId="{9CAF17E7-8098-7945-831E-514B6198D692}" destId="{3A80EC3A-A774-6442-9FEE-D37B64E04A3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6946BC-66E4-45C7-97F5-5FFBCF714CB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223E43C-F5B7-4349-8E32-9B67578CE240}">
      <dgm:prSet/>
      <dgm:spPr/>
      <dgm:t>
        <a:bodyPr/>
        <a:lstStyle/>
        <a:p>
          <a:r>
            <a:rPr lang="tr-TR"/>
            <a:t>HL tedavisinde radyoterapi önemli bir araçtır.</a:t>
          </a:r>
          <a:endParaRPr lang="en-US"/>
        </a:p>
      </dgm:t>
    </dgm:pt>
    <dgm:pt modelId="{90E6C852-091F-46F0-941A-16BE64182455}" type="parTrans" cxnId="{CD34AC86-5134-48DD-AFC2-BA5A3C4B0853}">
      <dgm:prSet/>
      <dgm:spPr/>
      <dgm:t>
        <a:bodyPr/>
        <a:lstStyle/>
        <a:p>
          <a:endParaRPr lang="en-US"/>
        </a:p>
      </dgm:t>
    </dgm:pt>
    <dgm:pt modelId="{BCFFFB59-6FD7-44B6-97BD-43E02163995C}" type="sibTrans" cxnId="{CD34AC86-5134-48DD-AFC2-BA5A3C4B0853}">
      <dgm:prSet/>
      <dgm:spPr/>
      <dgm:t>
        <a:bodyPr/>
        <a:lstStyle/>
        <a:p>
          <a:endParaRPr lang="en-US"/>
        </a:p>
      </dgm:t>
    </dgm:pt>
    <dgm:pt modelId="{09812E30-64C1-48A7-8322-F6B38CAC471E}">
      <dgm:prSet/>
      <dgm:spPr/>
      <dgm:t>
        <a:bodyPr/>
        <a:lstStyle/>
        <a:p>
          <a:r>
            <a:rPr lang="tr-TR"/>
            <a:t>Zamanla iki boyutlu tedaviden görüntü eşliğinde konformal tedaviye evrilme</a:t>
          </a:r>
          <a:endParaRPr lang="en-US"/>
        </a:p>
      </dgm:t>
    </dgm:pt>
    <dgm:pt modelId="{AC581C15-A001-4EE9-A31E-A7D2EE592920}" type="parTrans" cxnId="{F99DECA0-0733-4A7C-8D25-2F1D57A8AB30}">
      <dgm:prSet/>
      <dgm:spPr/>
      <dgm:t>
        <a:bodyPr/>
        <a:lstStyle/>
        <a:p>
          <a:endParaRPr lang="en-US"/>
        </a:p>
      </dgm:t>
    </dgm:pt>
    <dgm:pt modelId="{64ED01D6-6F2D-4068-9E7B-3271F20BAF71}" type="sibTrans" cxnId="{F99DECA0-0733-4A7C-8D25-2F1D57A8AB30}">
      <dgm:prSet/>
      <dgm:spPr/>
      <dgm:t>
        <a:bodyPr/>
        <a:lstStyle/>
        <a:p>
          <a:endParaRPr lang="en-US"/>
        </a:p>
      </dgm:t>
    </dgm:pt>
    <dgm:pt modelId="{9F91662B-A060-4FFA-87D6-7762529A4F14}">
      <dgm:prSet/>
      <dgm:spPr/>
      <dgm:t>
        <a:bodyPr/>
        <a:lstStyle/>
        <a:p>
          <a:r>
            <a:rPr lang="tr-TR"/>
            <a:t>Alan ve doz için ILROG klavuzu önerilmekte.</a:t>
          </a:r>
          <a:endParaRPr lang="en-US"/>
        </a:p>
      </dgm:t>
    </dgm:pt>
    <dgm:pt modelId="{781B0F88-35B2-450F-9825-B194FDC2575A}" type="parTrans" cxnId="{B2F31B81-A00B-418D-81EB-1033D46E85A4}">
      <dgm:prSet/>
      <dgm:spPr/>
      <dgm:t>
        <a:bodyPr/>
        <a:lstStyle/>
        <a:p>
          <a:endParaRPr lang="en-US"/>
        </a:p>
      </dgm:t>
    </dgm:pt>
    <dgm:pt modelId="{3B3F0BD3-4503-4587-9AF4-74752663DCA8}" type="sibTrans" cxnId="{B2F31B81-A00B-418D-81EB-1033D46E85A4}">
      <dgm:prSet/>
      <dgm:spPr/>
      <dgm:t>
        <a:bodyPr/>
        <a:lstStyle/>
        <a:p>
          <a:endParaRPr lang="en-US"/>
        </a:p>
      </dgm:t>
    </dgm:pt>
    <dgm:pt modelId="{1A60E276-810F-5B4C-AFB3-E247314F57C9}" type="pres">
      <dgm:prSet presAssocID="{DE6946BC-66E4-45C7-97F5-5FFBCF714C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2C27FF-B039-6944-B8CE-9C7C36B3296E}" type="pres">
      <dgm:prSet presAssocID="{E223E43C-F5B7-4349-8E32-9B67578CE240}" presName="hierRoot1" presStyleCnt="0"/>
      <dgm:spPr/>
    </dgm:pt>
    <dgm:pt modelId="{5ABB4631-74E3-C144-B23B-0B575A44140D}" type="pres">
      <dgm:prSet presAssocID="{E223E43C-F5B7-4349-8E32-9B67578CE240}" presName="composite" presStyleCnt="0"/>
      <dgm:spPr/>
    </dgm:pt>
    <dgm:pt modelId="{14FF6235-D591-5645-990D-85A490E722CD}" type="pres">
      <dgm:prSet presAssocID="{E223E43C-F5B7-4349-8E32-9B67578CE240}" presName="background" presStyleLbl="node0" presStyleIdx="0" presStyleCnt="3"/>
      <dgm:spPr/>
    </dgm:pt>
    <dgm:pt modelId="{DEDB3283-D8C5-B74D-9933-F9660F4A5658}" type="pres">
      <dgm:prSet presAssocID="{E223E43C-F5B7-4349-8E32-9B67578CE240}" presName="text" presStyleLbl="fgAcc0" presStyleIdx="0" presStyleCnt="3">
        <dgm:presLayoutVars>
          <dgm:chPref val="3"/>
        </dgm:presLayoutVars>
      </dgm:prSet>
      <dgm:spPr/>
    </dgm:pt>
    <dgm:pt modelId="{97B959F4-9751-8E47-B676-F72A71160D30}" type="pres">
      <dgm:prSet presAssocID="{E223E43C-F5B7-4349-8E32-9B67578CE240}" presName="hierChild2" presStyleCnt="0"/>
      <dgm:spPr/>
    </dgm:pt>
    <dgm:pt modelId="{BB357635-E0B8-D54C-B611-A0EE7D3C2DB3}" type="pres">
      <dgm:prSet presAssocID="{09812E30-64C1-48A7-8322-F6B38CAC471E}" presName="hierRoot1" presStyleCnt="0"/>
      <dgm:spPr/>
    </dgm:pt>
    <dgm:pt modelId="{82628CD0-BB22-E14C-B1E2-713ACB1795FA}" type="pres">
      <dgm:prSet presAssocID="{09812E30-64C1-48A7-8322-F6B38CAC471E}" presName="composite" presStyleCnt="0"/>
      <dgm:spPr/>
    </dgm:pt>
    <dgm:pt modelId="{9DAFBC4D-AFAA-E949-9141-0E6E26F8C6DD}" type="pres">
      <dgm:prSet presAssocID="{09812E30-64C1-48A7-8322-F6B38CAC471E}" presName="background" presStyleLbl="node0" presStyleIdx="1" presStyleCnt="3"/>
      <dgm:spPr/>
    </dgm:pt>
    <dgm:pt modelId="{4309D2AA-4EBA-D243-A276-60AC91AA28DF}" type="pres">
      <dgm:prSet presAssocID="{09812E30-64C1-48A7-8322-F6B38CAC471E}" presName="text" presStyleLbl="fgAcc0" presStyleIdx="1" presStyleCnt="3">
        <dgm:presLayoutVars>
          <dgm:chPref val="3"/>
        </dgm:presLayoutVars>
      </dgm:prSet>
      <dgm:spPr/>
    </dgm:pt>
    <dgm:pt modelId="{5879CBEC-FD32-684D-AECF-68181393EA50}" type="pres">
      <dgm:prSet presAssocID="{09812E30-64C1-48A7-8322-F6B38CAC471E}" presName="hierChild2" presStyleCnt="0"/>
      <dgm:spPr/>
    </dgm:pt>
    <dgm:pt modelId="{08B1C48F-7C9A-9C43-AA19-A974BB59D0CE}" type="pres">
      <dgm:prSet presAssocID="{9F91662B-A060-4FFA-87D6-7762529A4F14}" presName="hierRoot1" presStyleCnt="0"/>
      <dgm:spPr/>
    </dgm:pt>
    <dgm:pt modelId="{DABB6C8C-7818-014A-873C-A02905563207}" type="pres">
      <dgm:prSet presAssocID="{9F91662B-A060-4FFA-87D6-7762529A4F14}" presName="composite" presStyleCnt="0"/>
      <dgm:spPr/>
    </dgm:pt>
    <dgm:pt modelId="{C50023A4-7074-AE48-A5E0-7EC877164D69}" type="pres">
      <dgm:prSet presAssocID="{9F91662B-A060-4FFA-87D6-7762529A4F14}" presName="background" presStyleLbl="node0" presStyleIdx="2" presStyleCnt="3"/>
      <dgm:spPr/>
    </dgm:pt>
    <dgm:pt modelId="{F5599949-CA52-7647-9667-0F2A304FB648}" type="pres">
      <dgm:prSet presAssocID="{9F91662B-A060-4FFA-87D6-7762529A4F14}" presName="text" presStyleLbl="fgAcc0" presStyleIdx="2" presStyleCnt="3">
        <dgm:presLayoutVars>
          <dgm:chPref val="3"/>
        </dgm:presLayoutVars>
      </dgm:prSet>
      <dgm:spPr/>
    </dgm:pt>
    <dgm:pt modelId="{52632D87-1893-CB45-A262-F37323D17271}" type="pres">
      <dgm:prSet presAssocID="{9F91662B-A060-4FFA-87D6-7762529A4F14}" presName="hierChild2" presStyleCnt="0"/>
      <dgm:spPr/>
    </dgm:pt>
  </dgm:ptLst>
  <dgm:cxnLst>
    <dgm:cxn modelId="{3E184C23-BA90-C340-9393-D76BB9595850}" type="presOf" srcId="{09812E30-64C1-48A7-8322-F6B38CAC471E}" destId="{4309D2AA-4EBA-D243-A276-60AC91AA28DF}" srcOrd="0" destOrd="0" presId="urn:microsoft.com/office/officeart/2005/8/layout/hierarchy1"/>
    <dgm:cxn modelId="{A1D76B40-FA1E-2A47-AF51-71D1E0AB125D}" type="presOf" srcId="{9F91662B-A060-4FFA-87D6-7762529A4F14}" destId="{F5599949-CA52-7647-9667-0F2A304FB648}" srcOrd="0" destOrd="0" presId="urn:microsoft.com/office/officeart/2005/8/layout/hierarchy1"/>
    <dgm:cxn modelId="{BC52537B-7CF7-244B-A692-49E918B8D36E}" type="presOf" srcId="{DE6946BC-66E4-45C7-97F5-5FFBCF714CB4}" destId="{1A60E276-810F-5B4C-AFB3-E247314F57C9}" srcOrd="0" destOrd="0" presId="urn:microsoft.com/office/officeart/2005/8/layout/hierarchy1"/>
    <dgm:cxn modelId="{B2F31B81-A00B-418D-81EB-1033D46E85A4}" srcId="{DE6946BC-66E4-45C7-97F5-5FFBCF714CB4}" destId="{9F91662B-A060-4FFA-87D6-7762529A4F14}" srcOrd="2" destOrd="0" parTransId="{781B0F88-35B2-450F-9825-B194FDC2575A}" sibTransId="{3B3F0BD3-4503-4587-9AF4-74752663DCA8}"/>
    <dgm:cxn modelId="{CD34AC86-5134-48DD-AFC2-BA5A3C4B0853}" srcId="{DE6946BC-66E4-45C7-97F5-5FFBCF714CB4}" destId="{E223E43C-F5B7-4349-8E32-9B67578CE240}" srcOrd="0" destOrd="0" parTransId="{90E6C852-091F-46F0-941A-16BE64182455}" sibTransId="{BCFFFB59-6FD7-44B6-97BD-43E02163995C}"/>
    <dgm:cxn modelId="{F99DECA0-0733-4A7C-8D25-2F1D57A8AB30}" srcId="{DE6946BC-66E4-45C7-97F5-5FFBCF714CB4}" destId="{09812E30-64C1-48A7-8322-F6B38CAC471E}" srcOrd="1" destOrd="0" parTransId="{AC581C15-A001-4EE9-A31E-A7D2EE592920}" sibTransId="{64ED01D6-6F2D-4068-9E7B-3271F20BAF71}"/>
    <dgm:cxn modelId="{045F7AD4-2265-C441-9324-EDF5BEA994DB}" type="presOf" srcId="{E223E43C-F5B7-4349-8E32-9B67578CE240}" destId="{DEDB3283-D8C5-B74D-9933-F9660F4A5658}" srcOrd="0" destOrd="0" presId="urn:microsoft.com/office/officeart/2005/8/layout/hierarchy1"/>
    <dgm:cxn modelId="{2688B864-9918-1947-80D9-0355588A4A1D}" type="presParOf" srcId="{1A60E276-810F-5B4C-AFB3-E247314F57C9}" destId="{452C27FF-B039-6944-B8CE-9C7C36B3296E}" srcOrd="0" destOrd="0" presId="urn:microsoft.com/office/officeart/2005/8/layout/hierarchy1"/>
    <dgm:cxn modelId="{3594CEF6-AF53-AC47-8AC8-4D08A01A428F}" type="presParOf" srcId="{452C27FF-B039-6944-B8CE-9C7C36B3296E}" destId="{5ABB4631-74E3-C144-B23B-0B575A44140D}" srcOrd="0" destOrd="0" presId="urn:microsoft.com/office/officeart/2005/8/layout/hierarchy1"/>
    <dgm:cxn modelId="{60BBDD15-D3B6-5046-B8C9-23FE34EFA5AF}" type="presParOf" srcId="{5ABB4631-74E3-C144-B23B-0B575A44140D}" destId="{14FF6235-D591-5645-990D-85A490E722CD}" srcOrd="0" destOrd="0" presId="urn:microsoft.com/office/officeart/2005/8/layout/hierarchy1"/>
    <dgm:cxn modelId="{1C1D04A0-39B8-7246-BD1B-0A9E8595787E}" type="presParOf" srcId="{5ABB4631-74E3-C144-B23B-0B575A44140D}" destId="{DEDB3283-D8C5-B74D-9933-F9660F4A5658}" srcOrd="1" destOrd="0" presId="urn:microsoft.com/office/officeart/2005/8/layout/hierarchy1"/>
    <dgm:cxn modelId="{107A52B6-6CFE-F64E-8711-BA3BA989B7BC}" type="presParOf" srcId="{452C27FF-B039-6944-B8CE-9C7C36B3296E}" destId="{97B959F4-9751-8E47-B676-F72A71160D30}" srcOrd="1" destOrd="0" presId="urn:microsoft.com/office/officeart/2005/8/layout/hierarchy1"/>
    <dgm:cxn modelId="{A63ABEAE-7DC0-3C41-82B0-E9F4CB5C23F7}" type="presParOf" srcId="{1A60E276-810F-5B4C-AFB3-E247314F57C9}" destId="{BB357635-E0B8-D54C-B611-A0EE7D3C2DB3}" srcOrd="1" destOrd="0" presId="urn:microsoft.com/office/officeart/2005/8/layout/hierarchy1"/>
    <dgm:cxn modelId="{6797C3D9-D663-3544-B010-2A8030C60CE8}" type="presParOf" srcId="{BB357635-E0B8-D54C-B611-A0EE7D3C2DB3}" destId="{82628CD0-BB22-E14C-B1E2-713ACB1795FA}" srcOrd="0" destOrd="0" presId="urn:microsoft.com/office/officeart/2005/8/layout/hierarchy1"/>
    <dgm:cxn modelId="{BB38FE68-1EFB-C34B-AB36-07F777CB4D5E}" type="presParOf" srcId="{82628CD0-BB22-E14C-B1E2-713ACB1795FA}" destId="{9DAFBC4D-AFAA-E949-9141-0E6E26F8C6DD}" srcOrd="0" destOrd="0" presId="urn:microsoft.com/office/officeart/2005/8/layout/hierarchy1"/>
    <dgm:cxn modelId="{2E0DFFE6-E6FF-F84A-B4A1-98E38DFB5522}" type="presParOf" srcId="{82628CD0-BB22-E14C-B1E2-713ACB1795FA}" destId="{4309D2AA-4EBA-D243-A276-60AC91AA28DF}" srcOrd="1" destOrd="0" presId="urn:microsoft.com/office/officeart/2005/8/layout/hierarchy1"/>
    <dgm:cxn modelId="{5781E5F8-3CFF-C64B-A92D-1923253B57F6}" type="presParOf" srcId="{BB357635-E0B8-D54C-B611-A0EE7D3C2DB3}" destId="{5879CBEC-FD32-684D-AECF-68181393EA50}" srcOrd="1" destOrd="0" presId="urn:microsoft.com/office/officeart/2005/8/layout/hierarchy1"/>
    <dgm:cxn modelId="{FD970801-3300-8944-BE15-65D84F8221C2}" type="presParOf" srcId="{1A60E276-810F-5B4C-AFB3-E247314F57C9}" destId="{08B1C48F-7C9A-9C43-AA19-A974BB59D0CE}" srcOrd="2" destOrd="0" presId="urn:microsoft.com/office/officeart/2005/8/layout/hierarchy1"/>
    <dgm:cxn modelId="{C603364A-883F-A64D-A0CC-B0E63D26F8FC}" type="presParOf" srcId="{08B1C48F-7C9A-9C43-AA19-A974BB59D0CE}" destId="{DABB6C8C-7818-014A-873C-A02905563207}" srcOrd="0" destOrd="0" presId="urn:microsoft.com/office/officeart/2005/8/layout/hierarchy1"/>
    <dgm:cxn modelId="{70B39050-316A-E948-8D91-8FE7CB08CB9D}" type="presParOf" srcId="{DABB6C8C-7818-014A-873C-A02905563207}" destId="{C50023A4-7074-AE48-A5E0-7EC877164D69}" srcOrd="0" destOrd="0" presId="urn:microsoft.com/office/officeart/2005/8/layout/hierarchy1"/>
    <dgm:cxn modelId="{B78DB1A7-936E-E248-8AE2-C7C7B10186FE}" type="presParOf" srcId="{DABB6C8C-7818-014A-873C-A02905563207}" destId="{F5599949-CA52-7647-9667-0F2A304FB648}" srcOrd="1" destOrd="0" presId="urn:microsoft.com/office/officeart/2005/8/layout/hierarchy1"/>
    <dgm:cxn modelId="{3C28EF59-43AA-0B4E-900E-9B4F3BEC21C8}" type="presParOf" srcId="{08B1C48F-7C9A-9C43-AA19-A974BB59D0CE}" destId="{52632D87-1893-CB45-A262-F37323D172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2AB3B-F6FB-ED45-A20B-F113351FD0A1}">
      <dsp:nvSpPr>
        <dsp:cNvPr id="0" name=""/>
        <dsp:cNvSpPr/>
      </dsp:nvSpPr>
      <dsp:spPr>
        <a:xfrm>
          <a:off x="3953" y="110259"/>
          <a:ext cx="2377306" cy="8697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NODÜLER SKLEROZAN</a:t>
          </a:r>
          <a:endParaRPr lang="en-US" sz="2400" kern="1200"/>
        </a:p>
      </dsp:txBody>
      <dsp:txXfrm>
        <a:off x="3953" y="110259"/>
        <a:ext cx="2377306" cy="869759"/>
      </dsp:txXfrm>
    </dsp:sp>
    <dsp:sp modelId="{8D13E22B-5BE4-934A-A1A2-B474DD7859F8}">
      <dsp:nvSpPr>
        <dsp:cNvPr id="0" name=""/>
        <dsp:cNvSpPr/>
      </dsp:nvSpPr>
      <dsp:spPr>
        <a:xfrm>
          <a:off x="3953" y="980018"/>
          <a:ext cx="2377306" cy="32610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/>
            <a:t>%70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/>
            <a:t>Genç yetişkin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/>
            <a:t>İncelmiş ln kapsülünden uzanan skerotik bantlar morfolojisi</a:t>
          </a:r>
          <a:endParaRPr lang="en-US" sz="2400" kern="1200"/>
        </a:p>
      </dsp:txBody>
      <dsp:txXfrm>
        <a:off x="3953" y="980018"/>
        <a:ext cx="2377306" cy="3261059"/>
      </dsp:txXfrm>
    </dsp:sp>
    <dsp:sp modelId="{A365A602-2302-6645-95A8-6D7D34DE5A55}">
      <dsp:nvSpPr>
        <dsp:cNvPr id="0" name=""/>
        <dsp:cNvSpPr/>
      </dsp:nvSpPr>
      <dsp:spPr>
        <a:xfrm>
          <a:off x="2714082" y="110259"/>
          <a:ext cx="2377306" cy="8697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MİKST SELÜLER</a:t>
          </a:r>
          <a:endParaRPr lang="en-US" sz="2400" kern="1200"/>
        </a:p>
      </dsp:txBody>
      <dsp:txXfrm>
        <a:off x="2714082" y="110259"/>
        <a:ext cx="2377306" cy="869759"/>
      </dsp:txXfrm>
    </dsp:sp>
    <dsp:sp modelId="{6E7386A4-4951-E846-A944-6592C5F8AFA1}">
      <dsp:nvSpPr>
        <dsp:cNvPr id="0" name=""/>
        <dsp:cNvSpPr/>
      </dsp:nvSpPr>
      <dsp:spPr>
        <a:xfrm>
          <a:off x="2714082" y="980018"/>
          <a:ext cx="2377306" cy="326105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/>
            <a:t>%25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/>
            <a:t>Gelişmekte olan ülkelerde sık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/>
            <a:t>Ln kapsülünde sklerozan fibrozis yok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/>
            <a:t>EBV pozitifliği </a:t>
          </a:r>
          <a:endParaRPr lang="en-US" sz="2400" kern="1200"/>
        </a:p>
      </dsp:txBody>
      <dsp:txXfrm>
        <a:off x="2714082" y="980018"/>
        <a:ext cx="2377306" cy="3261059"/>
      </dsp:txXfrm>
    </dsp:sp>
    <dsp:sp modelId="{FE73A48C-44C0-A849-889A-F8325AC1B2B0}">
      <dsp:nvSpPr>
        <dsp:cNvPr id="0" name=""/>
        <dsp:cNvSpPr/>
      </dsp:nvSpPr>
      <dsp:spPr>
        <a:xfrm>
          <a:off x="5424211" y="110259"/>
          <a:ext cx="2377306" cy="8697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LENFOSİTTEN ZENGİN</a:t>
          </a:r>
          <a:endParaRPr lang="en-US" sz="2400" kern="1200"/>
        </a:p>
      </dsp:txBody>
      <dsp:txXfrm>
        <a:off x="5424211" y="110259"/>
        <a:ext cx="2377306" cy="869759"/>
      </dsp:txXfrm>
    </dsp:sp>
    <dsp:sp modelId="{1C29B14D-343E-E84A-BE25-1CC1E47D90C5}">
      <dsp:nvSpPr>
        <dsp:cNvPr id="0" name=""/>
        <dsp:cNvSpPr/>
      </dsp:nvSpPr>
      <dsp:spPr>
        <a:xfrm>
          <a:off x="5424211" y="980018"/>
          <a:ext cx="2377306" cy="326105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/>
            <a:t>%5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/>
            <a:t>Daha yaşlı erkek dominansisi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/>
            <a:t>HRS daha az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/>
            <a:t>Daha iyi prognoz</a:t>
          </a:r>
          <a:endParaRPr lang="en-US" sz="2400" kern="1200"/>
        </a:p>
      </dsp:txBody>
      <dsp:txXfrm>
        <a:off x="5424211" y="980018"/>
        <a:ext cx="2377306" cy="3261059"/>
      </dsp:txXfrm>
    </dsp:sp>
    <dsp:sp modelId="{9C99E5E7-E158-5A4D-8B48-FEF011DBDB80}">
      <dsp:nvSpPr>
        <dsp:cNvPr id="0" name=""/>
        <dsp:cNvSpPr/>
      </dsp:nvSpPr>
      <dsp:spPr>
        <a:xfrm>
          <a:off x="8134340" y="110259"/>
          <a:ext cx="2377306" cy="86975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LENFOSİTTEN FAKİR</a:t>
          </a:r>
          <a:endParaRPr lang="en-US" sz="2400" kern="1200"/>
        </a:p>
      </dsp:txBody>
      <dsp:txXfrm>
        <a:off x="8134340" y="110259"/>
        <a:ext cx="2377306" cy="869759"/>
      </dsp:txXfrm>
    </dsp:sp>
    <dsp:sp modelId="{4C9FE837-74D7-C543-B343-C255CE481847}">
      <dsp:nvSpPr>
        <dsp:cNvPr id="0" name=""/>
        <dsp:cNvSpPr/>
      </dsp:nvSpPr>
      <dsp:spPr>
        <a:xfrm>
          <a:off x="8134340" y="980018"/>
          <a:ext cx="2377306" cy="32610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/>
            <a:t>&lt;%1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/>
            <a:t>HRS daha fazla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/>
            <a:t>Lenfosit az</a:t>
          </a:r>
          <a:endParaRPr lang="en-US" sz="2400" kern="1200"/>
        </a:p>
      </dsp:txBody>
      <dsp:txXfrm>
        <a:off x="8134340" y="980018"/>
        <a:ext cx="2377306" cy="32610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8E6FA-63E2-1646-B21B-C2DBA5AF4C3E}">
      <dsp:nvSpPr>
        <dsp:cNvPr id="0" name=""/>
        <dsp:cNvSpPr/>
      </dsp:nvSpPr>
      <dsp:spPr>
        <a:xfrm>
          <a:off x="0" y="0"/>
          <a:ext cx="8414428" cy="664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MODERN KONFORMAL RADYOTERAPİ TEKNİKLERİ</a:t>
          </a:r>
          <a:endParaRPr lang="en-US" sz="1700" kern="1200"/>
        </a:p>
      </dsp:txBody>
      <dsp:txXfrm>
        <a:off x="19451" y="19451"/>
        <a:ext cx="7620120" cy="625190"/>
      </dsp:txXfrm>
    </dsp:sp>
    <dsp:sp modelId="{5CF8634C-9D58-CE41-990A-1DC5B396C8B4}">
      <dsp:nvSpPr>
        <dsp:cNvPr id="0" name=""/>
        <dsp:cNvSpPr/>
      </dsp:nvSpPr>
      <dsp:spPr>
        <a:xfrm>
          <a:off x="628350" y="756328"/>
          <a:ext cx="8414428" cy="664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3D CRT X IMRT/VMAT </a:t>
          </a:r>
          <a:endParaRPr lang="en-US" sz="1700" kern="1200"/>
        </a:p>
      </dsp:txBody>
      <dsp:txXfrm>
        <a:off x="647801" y="775779"/>
        <a:ext cx="7315515" cy="625190"/>
      </dsp:txXfrm>
    </dsp:sp>
    <dsp:sp modelId="{FA3F20F5-A18A-D34B-B908-7202E81D6896}">
      <dsp:nvSpPr>
        <dsp:cNvPr id="0" name=""/>
        <dsp:cNvSpPr/>
      </dsp:nvSpPr>
      <dsp:spPr>
        <a:xfrm>
          <a:off x="1256700" y="1512656"/>
          <a:ext cx="8414428" cy="664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IMRT ile doz kapsamı ve yan etki daha az</a:t>
          </a:r>
          <a:endParaRPr lang="en-US" sz="1700" kern="1200"/>
        </a:p>
      </dsp:txBody>
      <dsp:txXfrm>
        <a:off x="1276151" y="1532107"/>
        <a:ext cx="7315515" cy="625190"/>
      </dsp:txXfrm>
    </dsp:sp>
    <dsp:sp modelId="{064463DC-14DA-CE47-9953-381850BA2446}">
      <dsp:nvSpPr>
        <dsp:cNvPr id="0" name=""/>
        <dsp:cNvSpPr/>
      </dsp:nvSpPr>
      <dsp:spPr>
        <a:xfrm>
          <a:off x="1885050" y="2268984"/>
          <a:ext cx="8414428" cy="664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Butterfly-VMAT (60 derecelik 2 koplanar, 1 nonkoplanar ark ) ile meme ve akc dozu düşük</a:t>
          </a:r>
          <a:endParaRPr lang="en-US" sz="1700" kern="1200"/>
        </a:p>
      </dsp:txBody>
      <dsp:txXfrm>
        <a:off x="1904501" y="2288435"/>
        <a:ext cx="7315515" cy="625190"/>
      </dsp:txXfrm>
    </dsp:sp>
    <dsp:sp modelId="{903C2AE7-F6FF-3042-83D2-05A1B60F26F4}">
      <dsp:nvSpPr>
        <dsp:cNvPr id="0" name=""/>
        <dsp:cNvSpPr/>
      </dsp:nvSpPr>
      <dsp:spPr>
        <a:xfrm>
          <a:off x="2513400" y="3025312"/>
          <a:ext cx="8414428" cy="664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Breat-hold ve respiratuvar gating , RAO dozları için önemli</a:t>
          </a:r>
          <a:endParaRPr lang="en-US" sz="1700" kern="1200"/>
        </a:p>
      </dsp:txBody>
      <dsp:txXfrm>
        <a:off x="2532851" y="3044763"/>
        <a:ext cx="7315515" cy="625190"/>
      </dsp:txXfrm>
    </dsp:sp>
    <dsp:sp modelId="{188BC403-E98F-8F4B-B922-9036AD565DB7}">
      <dsp:nvSpPr>
        <dsp:cNvPr id="0" name=""/>
        <dsp:cNvSpPr/>
      </dsp:nvSpPr>
      <dsp:spPr>
        <a:xfrm>
          <a:off x="7982767" y="485156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79890" y="485156"/>
        <a:ext cx="237414" cy="324824"/>
      </dsp:txXfrm>
    </dsp:sp>
    <dsp:sp modelId="{E67B9803-1A65-2049-9DE5-07967CBDA496}">
      <dsp:nvSpPr>
        <dsp:cNvPr id="0" name=""/>
        <dsp:cNvSpPr/>
      </dsp:nvSpPr>
      <dsp:spPr>
        <a:xfrm>
          <a:off x="8611118" y="124148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708241" y="1241484"/>
        <a:ext cx="237414" cy="324824"/>
      </dsp:txXfrm>
    </dsp:sp>
    <dsp:sp modelId="{B1DDD978-53D6-A34F-A8FB-1FCD63F4AE33}">
      <dsp:nvSpPr>
        <dsp:cNvPr id="0" name=""/>
        <dsp:cNvSpPr/>
      </dsp:nvSpPr>
      <dsp:spPr>
        <a:xfrm>
          <a:off x="9239468" y="198674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36591" y="1986744"/>
        <a:ext cx="237414" cy="324824"/>
      </dsp:txXfrm>
    </dsp:sp>
    <dsp:sp modelId="{42178189-7902-5C49-A8E1-91CBD78A4F13}">
      <dsp:nvSpPr>
        <dsp:cNvPr id="0" name=""/>
        <dsp:cNvSpPr/>
      </dsp:nvSpPr>
      <dsp:spPr>
        <a:xfrm>
          <a:off x="9867818" y="2750451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964941" y="2750451"/>
        <a:ext cx="237414" cy="3248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CF906-FF62-1149-B91B-AD5289100AED}">
      <dsp:nvSpPr>
        <dsp:cNvPr id="0" name=""/>
        <dsp:cNvSpPr/>
      </dsp:nvSpPr>
      <dsp:spPr>
        <a:xfrm rot="5400000">
          <a:off x="5955161" y="-1652202"/>
          <a:ext cx="2951524" cy="699381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/>
            <a:t>GTV-pre kemo , her zaman CTV ye dahil edilir.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/>
            <a:t>Farklı nodüller etkilenmişse aynı CTV içine alınabilir. Fakat birbirine 5 cm den uzak ise ayrı alanlar şeklinde tedavi edilmelidir.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/>
            <a:t>4D-CT ile toraks ve üst abdomen bölgesinde ITV için  superior-inferior yönde 1,5-2 cm marj verilmesi yeterlidir.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/>
            <a:t>Baş-boyun bölgesinde ITV oluşturulmasına gerek yoktur.</a:t>
          </a:r>
          <a:endParaRPr lang="en-US" sz="2100" kern="1200"/>
        </a:p>
      </dsp:txBody>
      <dsp:txXfrm rot="-5400000">
        <a:off x="3934018" y="513023"/>
        <a:ext cx="6849728" cy="2663360"/>
      </dsp:txXfrm>
    </dsp:sp>
    <dsp:sp modelId="{9844A9C9-92A7-7E46-B976-6FCD12A97A4D}">
      <dsp:nvSpPr>
        <dsp:cNvPr id="0" name=""/>
        <dsp:cNvSpPr/>
      </dsp:nvSpPr>
      <dsp:spPr>
        <a:xfrm>
          <a:off x="0" y="0"/>
          <a:ext cx="3934018" cy="36894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/>
            <a:t>ILROG</a:t>
          </a:r>
          <a:endParaRPr lang="en-US" sz="6500" kern="1200"/>
        </a:p>
      </dsp:txBody>
      <dsp:txXfrm>
        <a:off x="180102" y="180102"/>
        <a:ext cx="3573814" cy="3329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C00AC-0E62-0B47-9F23-0E547301FDDC}">
      <dsp:nvSpPr>
        <dsp:cNvPr id="0" name=""/>
        <dsp:cNvSpPr/>
      </dsp:nvSpPr>
      <dsp:spPr>
        <a:xfrm>
          <a:off x="8699576" y="1483976"/>
          <a:ext cx="1112258" cy="529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725"/>
              </a:lnTo>
              <a:lnTo>
                <a:pt x="1112258" y="360725"/>
              </a:lnTo>
              <a:lnTo>
                <a:pt x="1112258" y="529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8DBB6-B293-3546-89C6-FEAF2D98E671}">
      <dsp:nvSpPr>
        <dsp:cNvPr id="0" name=""/>
        <dsp:cNvSpPr/>
      </dsp:nvSpPr>
      <dsp:spPr>
        <a:xfrm>
          <a:off x="7587317" y="1483976"/>
          <a:ext cx="1112258" cy="529334"/>
        </a:xfrm>
        <a:custGeom>
          <a:avLst/>
          <a:gdLst/>
          <a:ahLst/>
          <a:cxnLst/>
          <a:rect l="0" t="0" r="0" b="0"/>
          <a:pathLst>
            <a:path>
              <a:moveTo>
                <a:pt x="1112258" y="0"/>
              </a:moveTo>
              <a:lnTo>
                <a:pt x="1112258" y="360725"/>
              </a:lnTo>
              <a:lnTo>
                <a:pt x="0" y="360725"/>
              </a:lnTo>
              <a:lnTo>
                <a:pt x="0" y="529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A8809-294C-AA4C-A134-33A336CE83B1}">
      <dsp:nvSpPr>
        <dsp:cNvPr id="0" name=""/>
        <dsp:cNvSpPr/>
      </dsp:nvSpPr>
      <dsp:spPr>
        <a:xfrm>
          <a:off x="5317080" y="1483976"/>
          <a:ext cx="91440" cy="5293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C682-A981-6543-8745-C7B7CF2F05E8}">
      <dsp:nvSpPr>
        <dsp:cNvPr id="0" name=""/>
        <dsp:cNvSpPr/>
      </dsp:nvSpPr>
      <dsp:spPr>
        <a:xfrm>
          <a:off x="3735" y="328238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54636-4885-134F-A64C-325D02CD8B94}">
      <dsp:nvSpPr>
        <dsp:cNvPr id="0" name=""/>
        <dsp:cNvSpPr/>
      </dsp:nvSpPr>
      <dsp:spPr>
        <a:xfrm>
          <a:off x="205963" y="520356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KEMOTERAPİ</a:t>
          </a:r>
          <a:endParaRPr lang="en-US" sz="1400" kern="1200" dirty="0"/>
        </a:p>
      </dsp:txBody>
      <dsp:txXfrm>
        <a:off x="239813" y="554206"/>
        <a:ext cx="1752359" cy="1088037"/>
      </dsp:txXfrm>
    </dsp:sp>
    <dsp:sp modelId="{2C108B0B-658A-6E4B-95C3-FCFEB01EAE39}">
      <dsp:nvSpPr>
        <dsp:cNvPr id="0" name=""/>
        <dsp:cNvSpPr/>
      </dsp:nvSpPr>
      <dsp:spPr>
        <a:xfrm>
          <a:off x="2228252" y="328238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71918-DE7B-FF4D-8130-E4FB29D367FA}">
      <dsp:nvSpPr>
        <dsp:cNvPr id="0" name=""/>
        <dsp:cNvSpPr/>
      </dsp:nvSpPr>
      <dsp:spPr>
        <a:xfrm>
          <a:off x="2430481" y="520356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Kombinasyon kemoterapisi (2 kür ABVD) + 20-30 Gy IFRT ( GHSG)</a:t>
          </a:r>
          <a:endParaRPr lang="en-US" sz="1200" kern="1200"/>
        </a:p>
      </dsp:txBody>
      <dsp:txXfrm>
        <a:off x="2464331" y="554206"/>
        <a:ext cx="1752359" cy="1088037"/>
      </dsp:txXfrm>
    </dsp:sp>
    <dsp:sp modelId="{1CDB1E80-7C93-794D-AA86-782BBCF534C3}">
      <dsp:nvSpPr>
        <dsp:cNvPr id="0" name=""/>
        <dsp:cNvSpPr/>
      </dsp:nvSpPr>
      <dsp:spPr>
        <a:xfrm>
          <a:off x="4452770" y="328238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E9465-8C24-C944-AACF-8CE25DEBA722}">
      <dsp:nvSpPr>
        <dsp:cNvPr id="0" name=""/>
        <dsp:cNvSpPr/>
      </dsp:nvSpPr>
      <dsp:spPr>
        <a:xfrm>
          <a:off x="4654999" y="520356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EORTC/LYSA/FIL H10  çalışmasında 2 siklus ABVD den sonra RT atlanabilir mi ?. KT sonrası PET negatif ise RT atlanmış.</a:t>
          </a:r>
          <a:endParaRPr lang="en-US" sz="1200" kern="1200"/>
        </a:p>
      </dsp:txBody>
      <dsp:txXfrm>
        <a:off x="4688849" y="554206"/>
        <a:ext cx="1752359" cy="1088037"/>
      </dsp:txXfrm>
    </dsp:sp>
    <dsp:sp modelId="{B6EED108-5CD9-0D41-9002-5741987C7C3B}">
      <dsp:nvSpPr>
        <dsp:cNvPr id="0" name=""/>
        <dsp:cNvSpPr/>
      </dsp:nvSpPr>
      <dsp:spPr>
        <a:xfrm>
          <a:off x="4452770" y="2013310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4F3EC-1F71-6D4E-AF4B-6930CFF8D477}">
      <dsp:nvSpPr>
        <dsp:cNvPr id="0" name=""/>
        <dsp:cNvSpPr/>
      </dsp:nvSpPr>
      <dsp:spPr>
        <a:xfrm>
          <a:off x="4654999" y="2205428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Tek KT kolunda KT+IFRT ye kıyasla artmış progresyon nedeni ile çalışma erken durdurulmuş.</a:t>
          </a:r>
          <a:endParaRPr lang="en-US" sz="1200" kern="1200"/>
        </a:p>
      </dsp:txBody>
      <dsp:txXfrm>
        <a:off x="4688849" y="2239278"/>
        <a:ext cx="1752359" cy="1088037"/>
      </dsp:txXfrm>
    </dsp:sp>
    <dsp:sp modelId="{EF5A5583-99F3-C04B-A4C9-57CA96D3214E}">
      <dsp:nvSpPr>
        <dsp:cNvPr id="0" name=""/>
        <dsp:cNvSpPr/>
      </dsp:nvSpPr>
      <dsp:spPr>
        <a:xfrm>
          <a:off x="7789546" y="328238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FC595-77D6-9645-A077-25638180D16E}">
      <dsp:nvSpPr>
        <dsp:cNvPr id="0" name=""/>
        <dsp:cNvSpPr/>
      </dsp:nvSpPr>
      <dsp:spPr>
        <a:xfrm>
          <a:off x="7991775" y="520356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Unfavorabl erken evre: GHSG HD14 çalışmasında</a:t>
          </a:r>
          <a:endParaRPr lang="en-US" sz="1200" kern="1200"/>
        </a:p>
      </dsp:txBody>
      <dsp:txXfrm>
        <a:off x="8025625" y="554206"/>
        <a:ext cx="1752359" cy="1088037"/>
      </dsp:txXfrm>
    </dsp:sp>
    <dsp:sp modelId="{BE09BF3C-A3B3-744B-81FE-E03BB663549E}">
      <dsp:nvSpPr>
        <dsp:cNvPr id="0" name=""/>
        <dsp:cNvSpPr/>
      </dsp:nvSpPr>
      <dsp:spPr>
        <a:xfrm>
          <a:off x="6677287" y="2013310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DF97D-F8F7-4140-AA17-347DF596CFEF}">
      <dsp:nvSpPr>
        <dsp:cNvPr id="0" name=""/>
        <dsp:cNvSpPr/>
      </dsp:nvSpPr>
      <dsp:spPr>
        <a:xfrm>
          <a:off x="6879516" y="2205428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4 kür ABVD + IFRT X 2 kür ABVD+2 kür BEACOPP + IFRT ( 30Gy)</a:t>
          </a:r>
          <a:endParaRPr lang="en-US" sz="1200" kern="1200"/>
        </a:p>
      </dsp:txBody>
      <dsp:txXfrm>
        <a:off x="6913366" y="2239278"/>
        <a:ext cx="1752359" cy="1088037"/>
      </dsp:txXfrm>
    </dsp:sp>
    <dsp:sp modelId="{C4F16EB7-F5EB-1941-BE58-636C5B7E9245}">
      <dsp:nvSpPr>
        <dsp:cNvPr id="0" name=""/>
        <dsp:cNvSpPr/>
      </dsp:nvSpPr>
      <dsp:spPr>
        <a:xfrm>
          <a:off x="8901805" y="2013310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24742-621B-D44A-8A83-A8A9DF8CDB8E}">
      <dsp:nvSpPr>
        <dsp:cNvPr id="0" name=""/>
        <dsp:cNvSpPr/>
      </dsp:nvSpPr>
      <dsp:spPr>
        <a:xfrm>
          <a:off x="9104034" y="2205428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/>
            <a:t>2+2 kolunda FFTF( tedavi başarısızlığına kadar geçen süre) daha iyi fakat toksisite fazla </a:t>
          </a:r>
          <a:endParaRPr lang="en-US" sz="1200" kern="1200"/>
        </a:p>
      </dsp:txBody>
      <dsp:txXfrm>
        <a:off x="9137884" y="2239278"/>
        <a:ext cx="1752359" cy="1088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EB3ED-2C06-6D45-8827-F7E36C2DDA97}">
      <dsp:nvSpPr>
        <dsp:cNvPr id="0" name=""/>
        <dsp:cNvSpPr/>
      </dsp:nvSpPr>
      <dsp:spPr>
        <a:xfrm>
          <a:off x="0" y="1721844"/>
          <a:ext cx="10927829" cy="24702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kern="1200" dirty="0"/>
            <a:t>EORTC/LYSA/FIL H10 </a:t>
          </a:r>
          <a:endParaRPr lang="en-US" sz="3900" kern="1200" dirty="0"/>
        </a:p>
      </dsp:txBody>
      <dsp:txXfrm>
        <a:off x="0" y="1721844"/>
        <a:ext cx="10927829" cy="1333932"/>
      </dsp:txXfrm>
    </dsp:sp>
    <dsp:sp modelId="{4363DDC2-FD0C-A34B-80FA-84AFB834C2FB}">
      <dsp:nvSpPr>
        <dsp:cNvPr id="0" name=""/>
        <dsp:cNvSpPr/>
      </dsp:nvSpPr>
      <dsp:spPr>
        <a:xfrm>
          <a:off x="0" y="2756601"/>
          <a:ext cx="2731957" cy="96577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ABVD(3 kür)+INRT </a:t>
          </a:r>
          <a:r>
            <a:rPr lang="tr-TR" sz="1400" b="1" kern="1200" dirty="0"/>
            <a:t>X</a:t>
          </a:r>
          <a:r>
            <a:rPr lang="tr-TR" sz="1400" kern="1200" dirty="0"/>
            <a:t> ABVD(2 kür) + PET-CT&gt;&gt; PET-CT (-) &gt; 2 kür ABVD daha (FAVORABL)</a:t>
          </a:r>
          <a:endParaRPr lang="en-US" sz="1400" kern="1200" dirty="0"/>
        </a:p>
      </dsp:txBody>
      <dsp:txXfrm>
        <a:off x="0" y="2756601"/>
        <a:ext cx="2731957" cy="965778"/>
      </dsp:txXfrm>
    </dsp:sp>
    <dsp:sp modelId="{8ED33644-E55D-0748-92A1-D7D422D00D90}">
      <dsp:nvSpPr>
        <dsp:cNvPr id="0" name=""/>
        <dsp:cNvSpPr/>
      </dsp:nvSpPr>
      <dsp:spPr>
        <a:xfrm>
          <a:off x="2731957" y="2756601"/>
          <a:ext cx="2731957" cy="965778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ABVD(4 kür)+INRT </a:t>
          </a:r>
          <a:r>
            <a:rPr lang="tr-TR" sz="1400" b="1" kern="1200" dirty="0"/>
            <a:t>X </a:t>
          </a:r>
          <a:r>
            <a:rPr lang="tr-TR" sz="1400" kern="1200" dirty="0"/>
            <a:t>ABVD(2 kür) + PET-CT&gt;&gt; PET-CT (-) &gt; 4 kür ABVD daha (UNFAVORABL)</a:t>
          </a:r>
          <a:endParaRPr lang="en-US" sz="1400" kern="1200" dirty="0"/>
        </a:p>
      </dsp:txBody>
      <dsp:txXfrm>
        <a:off x="2731957" y="2756601"/>
        <a:ext cx="2731957" cy="965778"/>
      </dsp:txXfrm>
    </dsp:sp>
    <dsp:sp modelId="{8AE1E576-26FA-E549-A5FC-659A907FB7E8}">
      <dsp:nvSpPr>
        <dsp:cNvPr id="0" name=""/>
        <dsp:cNvSpPr/>
      </dsp:nvSpPr>
      <dsp:spPr>
        <a:xfrm>
          <a:off x="5463914" y="2756601"/>
          <a:ext cx="2731957" cy="965778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PET-CT + </a:t>
          </a:r>
          <a:r>
            <a:rPr lang="tr-TR" sz="1400" kern="1200" dirty="0" err="1"/>
            <a:t>liği</a:t>
          </a:r>
          <a:r>
            <a:rPr lang="tr-TR" sz="1400" kern="1200" dirty="0"/>
            <a:t> ≥ 2cm </a:t>
          </a:r>
          <a:r>
            <a:rPr lang="tr-TR" sz="1400" kern="1200" dirty="0" err="1"/>
            <a:t>rezidü</a:t>
          </a:r>
          <a:r>
            <a:rPr lang="tr-TR" sz="1400" kern="1200" dirty="0"/>
            <a:t> ve </a:t>
          </a:r>
          <a:r>
            <a:rPr lang="tr-TR" sz="1400" kern="1200" dirty="0" err="1"/>
            <a:t>mediasten</a:t>
          </a:r>
          <a:r>
            <a:rPr lang="tr-TR" sz="1400" kern="1200" dirty="0"/>
            <a:t> </a:t>
          </a:r>
          <a:r>
            <a:rPr lang="tr-TR" sz="1400" kern="1200" dirty="0" err="1"/>
            <a:t>blood</a:t>
          </a:r>
          <a:r>
            <a:rPr lang="tr-TR" sz="1400" kern="1200" dirty="0"/>
            <a:t> </a:t>
          </a:r>
          <a:r>
            <a:rPr lang="tr-TR" sz="1400" kern="1200" dirty="0" err="1"/>
            <a:t>pool</a:t>
          </a:r>
          <a:r>
            <a:rPr lang="tr-TR" sz="1400" kern="1200" dirty="0"/>
            <a:t> üstünde </a:t>
          </a:r>
          <a:r>
            <a:rPr lang="tr-TR" sz="1400" kern="1200" dirty="0" err="1"/>
            <a:t>akt</a:t>
          </a:r>
          <a:r>
            <a:rPr lang="tr-TR" sz="1400" kern="1200" dirty="0"/>
            <a:t> veya &lt; 2cm çevre yapıdan daha büyük aktivite</a:t>
          </a:r>
          <a:endParaRPr lang="en-US" sz="1400" kern="1200" dirty="0"/>
        </a:p>
      </dsp:txBody>
      <dsp:txXfrm>
        <a:off x="5463914" y="2756601"/>
        <a:ext cx="2731957" cy="965778"/>
      </dsp:txXfrm>
    </dsp:sp>
    <dsp:sp modelId="{6F06C90D-3A99-9049-A9D1-F59C58D900C2}">
      <dsp:nvSpPr>
        <dsp:cNvPr id="0" name=""/>
        <dsp:cNvSpPr/>
      </dsp:nvSpPr>
      <dsp:spPr>
        <a:xfrm>
          <a:off x="8195871" y="2756601"/>
          <a:ext cx="2731957" cy="965778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Her iki </a:t>
          </a:r>
          <a:r>
            <a:rPr lang="tr-TR" sz="1400" kern="1200" dirty="0" err="1"/>
            <a:t>favorabl</a:t>
          </a:r>
          <a:r>
            <a:rPr lang="tr-TR" sz="1400" kern="1200" dirty="0"/>
            <a:t> ve </a:t>
          </a:r>
          <a:r>
            <a:rPr lang="tr-TR" sz="1400" kern="1200" dirty="0" err="1"/>
            <a:t>unfavorabl</a:t>
          </a:r>
          <a:r>
            <a:rPr lang="tr-TR" sz="1400" kern="1200" dirty="0"/>
            <a:t> grupta tek başına kemoterapinin </a:t>
          </a:r>
          <a:r>
            <a:rPr lang="tr-TR" sz="1400" kern="1200" dirty="0" err="1"/>
            <a:t>non</a:t>
          </a:r>
          <a:r>
            <a:rPr lang="tr-TR" sz="1400" kern="1200" dirty="0"/>
            <a:t> </a:t>
          </a:r>
          <a:r>
            <a:rPr lang="tr-TR" sz="1400" kern="1200" dirty="0" err="1"/>
            <a:t>inferioritesi</a:t>
          </a:r>
          <a:r>
            <a:rPr lang="tr-TR" sz="1400" kern="1200" dirty="0"/>
            <a:t> gösterilememiş.</a:t>
          </a:r>
          <a:endParaRPr lang="en-US" sz="1400" kern="1200" dirty="0"/>
        </a:p>
      </dsp:txBody>
      <dsp:txXfrm>
        <a:off x="8195871" y="2756601"/>
        <a:ext cx="2731957" cy="965778"/>
      </dsp:txXfrm>
    </dsp:sp>
    <dsp:sp modelId="{27B34376-64FC-FE41-98C3-A74F0D6739C1}">
      <dsp:nvSpPr>
        <dsp:cNvPr id="0" name=""/>
        <dsp:cNvSpPr/>
      </dsp:nvSpPr>
      <dsp:spPr>
        <a:xfrm rot="10800000">
          <a:off x="0" y="714"/>
          <a:ext cx="10927829" cy="1738081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b="1" i="1" kern="1200" dirty="0"/>
            <a:t>PET CT yanıtına göre RT atlanabilir mi ?</a:t>
          </a:r>
          <a:endParaRPr lang="en-US" sz="3900" kern="1200" dirty="0"/>
        </a:p>
      </dsp:txBody>
      <dsp:txXfrm rot="10800000">
        <a:off x="0" y="714"/>
        <a:ext cx="10927829" cy="11293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A94BF-038B-4846-BA1D-27C0C9A3BCFD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57FDC-121F-8944-AB55-61B78DDBB9C6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/>
            <a:t>Erken evre favorabl, 2 kür ABVD + 20 Gy ISRT</a:t>
          </a:r>
          <a:endParaRPr lang="en-US" sz="4400" kern="1200"/>
        </a:p>
      </dsp:txBody>
      <dsp:txXfrm>
        <a:off x="608661" y="692298"/>
        <a:ext cx="4508047" cy="2799040"/>
      </dsp:txXfrm>
    </dsp:sp>
    <dsp:sp modelId="{047F6534-F034-774A-9194-B16145A7B42C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05FAF-46ED-5043-BACF-26DA6E16C628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/>
            <a:t>unfavorabl , 4 kür ABVD + 30 Gy ISRT</a:t>
          </a:r>
          <a:endParaRPr lang="en-US" sz="4400" kern="1200"/>
        </a:p>
      </dsp:txBody>
      <dsp:txXfrm>
        <a:off x="6331365" y="692298"/>
        <a:ext cx="4508047" cy="2799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427AD-4AA0-554F-BC27-B582B8804CFD}">
      <dsp:nvSpPr>
        <dsp:cNvPr id="0" name=""/>
        <dsp:cNvSpPr/>
      </dsp:nvSpPr>
      <dsp:spPr>
        <a:xfrm>
          <a:off x="0" y="1801"/>
          <a:ext cx="3934018" cy="11889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ABD de halen güncel KT protokolü : ABVD </a:t>
          </a:r>
          <a:endParaRPr lang="en-US" sz="2300" kern="1200"/>
        </a:p>
      </dsp:txBody>
      <dsp:txXfrm>
        <a:off x="58041" y="59842"/>
        <a:ext cx="3817936" cy="1072886"/>
      </dsp:txXfrm>
    </dsp:sp>
    <dsp:sp modelId="{3784D525-E628-714E-9340-9C62CC91DBFD}">
      <dsp:nvSpPr>
        <dsp:cNvPr id="0" name=""/>
        <dsp:cNvSpPr/>
      </dsp:nvSpPr>
      <dsp:spPr>
        <a:xfrm>
          <a:off x="0" y="1250218"/>
          <a:ext cx="3934018" cy="11889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Doz eskalasyonları ve doz rejim değişiklikleri gelişme aşamasında </a:t>
          </a:r>
          <a:endParaRPr lang="en-US" sz="2300" kern="1200"/>
        </a:p>
      </dsp:txBody>
      <dsp:txXfrm>
        <a:off x="58041" y="1308259"/>
        <a:ext cx="3817936" cy="1072886"/>
      </dsp:txXfrm>
    </dsp:sp>
    <dsp:sp modelId="{5FEE32A5-7CB1-D848-A229-3ECC493D033D}">
      <dsp:nvSpPr>
        <dsp:cNvPr id="0" name=""/>
        <dsp:cNvSpPr/>
      </dsp:nvSpPr>
      <dsp:spPr>
        <a:xfrm rot="5400000">
          <a:off x="6955336" y="-403785"/>
          <a:ext cx="951174" cy="699381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BEACOPP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STANFORD V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700" kern="1200"/>
            <a:t>BRENTÜKSİMAB( CD30 MONOKLONAL ANTİKOR )</a:t>
          </a:r>
          <a:endParaRPr lang="en-US" sz="1700" kern="1200"/>
        </a:p>
      </dsp:txBody>
      <dsp:txXfrm rot="-5400000">
        <a:off x="3934018" y="2663965"/>
        <a:ext cx="6947378" cy="858310"/>
      </dsp:txXfrm>
    </dsp:sp>
    <dsp:sp modelId="{DA18DE70-2C21-0745-96AC-DB7ADA3C232E}">
      <dsp:nvSpPr>
        <dsp:cNvPr id="0" name=""/>
        <dsp:cNvSpPr/>
      </dsp:nvSpPr>
      <dsp:spPr>
        <a:xfrm>
          <a:off x="0" y="2498635"/>
          <a:ext cx="3934018" cy="11889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ABVD ye alternatif tedaviler</a:t>
          </a:r>
          <a:endParaRPr lang="en-US" sz="2300" kern="1200"/>
        </a:p>
      </dsp:txBody>
      <dsp:txXfrm>
        <a:off x="58041" y="2556676"/>
        <a:ext cx="3817936" cy="10728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9A66D-BC18-6640-BD74-B0D224897CB0}">
      <dsp:nvSpPr>
        <dsp:cNvPr id="0" name=""/>
        <dsp:cNvSpPr/>
      </dsp:nvSpPr>
      <dsp:spPr>
        <a:xfrm>
          <a:off x="9604" y="427814"/>
          <a:ext cx="2870689" cy="33371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Ön sıra KT : ABVD</a:t>
          </a:r>
          <a:endParaRPr lang="en-US" sz="1800" kern="1200"/>
        </a:p>
      </dsp:txBody>
      <dsp:txXfrm>
        <a:off x="93684" y="511894"/>
        <a:ext cx="2702529" cy="3169016"/>
      </dsp:txXfrm>
    </dsp:sp>
    <dsp:sp modelId="{EF346E0C-4311-F249-B9E8-C081B76EE63A}">
      <dsp:nvSpPr>
        <dsp:cNvPr id="0" name=""/>
        <dsp:cNvSpPr/>
      </dsp:nvSpPr>
      <dsp:spPr>
        <a:xfrm>
          <a:off x="3167362" y="1740437"/>
          <a:ext cx="608586" cy="711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167362" y="1882823"/>
        <a:ext cx="426010" cy="427158"/>
      </dsp:txXfrm>
    </dsp:sp>
    <dsp:sp modelId="{D1719AE1-5125-2B42-B8E8-5F013634731C}">
      <dsp:nvSpPr>
        <dsp:cNvPr id="0" name=""/>
        <dsp:cNvSpPr/>
      </dsp:nvSpPr>
      <dsp:spPr>
        <a:xfrm>
          <a:off x="4028569" y="427814"/>
          <a:ext cx="2870689" cy="3337176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ABVD sonrası persiste hastalık  BEACOPP kullanımının henüz faz III çalışması yok , fakat 2 kür ABVD sonrası Deauville 4-5 hastalarda doz eskalasyonlu BEACOPP rejimi düşünülebilir ama bu yaklaşımın ise KT sonrası otolog kök hücre nakline üstünlüğü gösterilememiştir.</a:t>
          </a:r>
          <a:endParaRPr lang="en-US" sz="1800" kern="1200"/>
        </a:p>
      </dsp:txBody>
      <dsp:txXfrm>
        <a:off x="4112649" y="511894"/>
        <a:ext cx="2702529" cy="3169016"/>
      </dsp:txXfrm>
    </dsp:sp>
    <dsp:sp modelId="{588C2E74-BFDE-DC40-AA68-A32EBF0C80AD}">
      <dsp:nvSpPr>
        <dsp:cNvPr id="0" name=""/>
        <dsp:cNvSpPr/>
      </dsp:nvSpPr>
      <dsp:spPr>
        <a:xfrm>
          <a:off x="7186328" y="1740437"/>
          <a:ext cx="608586" cy="711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186328" y="1882823"/>
        <a:ext cx="426010" cy="427158"/>
      </dsp:txXfrm>
    </dsp:sp>
    <dsp:sp modelId="{23702401-D215-1947-A185-2074CFB4885F}">
      <dsp:nvSpPr>
        <dsp:cNvPr id="0" name=""/>
        <dsp:cNvSpPr/>
      </dsp:nvSpPr>
      <dsp:spPr>
        <a:xfrm>
          <a:off x="8047535" y="427814"/>
          <a:ext cx="2870689" cy="3337176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Mevcut verilerle ileri evre hastalıkta KT ye rutin RT eklenmesinin faydası gösterilememiştir. Fakat başlangıçta ≥10 cm bulky veya KT ye tam yanıtlı olmayan vakalarda konsolidasyon RT si düşünülebilir.</a:t>
          </a:r>
          <a:endParaRPr lang="en-US" sz="1800" kern="1200"/>
        </a:p>
      </dsp:txBody>
      <dsp:txXfrm>
        <a:off x="8131615" y="511894"/>
        <a:ext cx="2702529" cy="3169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E3C2F-3EF8-D246-B055-56CDB43AB380}">
      <dsp:nvSpPr>
        <dsp:cNvPr id="0" name=""/>
        <dsp:cNvSpPr/>
      </dsp:nvSpPr>
      <dsp:spPr>
        <a:xfrm>
          <a:off x="0" y="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ABVD, alkile edici ajanlar kadar etkili olmayabilir.</a:t>
          </a:r>
          <a:endParaRPr lang="en-US" sz="1900" kern="1200"/>
        </a:p>
      </dsp:txBody>
      <dsp:txXfrm>
        <a:off x="22105" y="22105"/>
        <a:ext cx="7511741" cy="710494"/>
      </dsp:txXfrm>
    </dsp:sp>
    <dsp:sp modelId="{CFD886F7-F18C-0048-A997-3FD97E941D23}">
      <dsp:nvSpPr>
        <dsp:cNvPr id="0" name=""/>
        <dsp:cNvSpPr/>
      </dsp:nvSpPr>
      <dsp:spPr>
        <a:xfrm>
          <a:off x="628350" y="859525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CD20 + liği &gt;&gt; RITUKSIMAB</a:t>
          </a:r>
          <a:endParaRPr lang="en-US" sz="1900" kern="1200"/>
        </a:p>
      </dsp:txBody>
      <dsp:txXfrm>
        <a:off x="650455" y="881630"/>
        <a:ext cx="7251309" cy="710494"/>
      </dsp:txXfrm>
    </dsp:sp>
    <dsp:sp modelId="{8AC4DCA8-D6E5-2E41-B3A7-0CD19694841F}">
      <dsp:nvSpPr>
        <dsp:cNvPr id="0" name=""/>
        <dsp:cNvSpPr/>
      </dsp:nvSpPr>
      <dsp:spPr>
        <a:xfrm>
          <a:off x="1256700" y="171905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RCHOP(Ritüksimab-siklofosfamid, doksorubisin, vincristin, prednison)</a:t>
          </a:r>
          <a:endParaRPr lang="en-US" sz="1900" kern="1200"/>
        </a:p>
      </dsp:txBody>
      <dsp:txXfrm>
        <a:off x="1278805" y="1741155"/>
        <a:ext cx="7251309" cy="710494"/>
      </dsp:txXfrm>
    </dsp:sp>
    <dsp:sp modelId="{44568301-179A-FA42-B0AB-5B5FABAEA988}">
      <dsp:nvSpPr>
        <dsp:cNvPr id="0" name=""/>
        <dsp:cNvSpPr/>
      </dsp:nvSpPr>
      <dsp:spPr>
        <a:xfrm>
          <a:off x="1885050" y="2578575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% 7 oranında DLBCL ye transformasyon mevcut bu nedenle nüks hastalıkta bx ŞART</a:t>
          </a:r>
          <a:endParaRPr lang="en-US" sz="1900" kern="1200"/>
        </a:p>
      </dsp:txBody>
      <dsp:txXfrm>
        <a:off x="1907155" y="2600680"/>
        <a:ext cx="7251309" cy="710494"/>
      </dsp:txXfrm>
    </dsp:sp>
    <dsp:sp modelId="{49E898E3-3CFD-F54D-85ED-48B431D30472}">
      <dsp:nvSpPr>
        <dsp:cNvPr id="0" name=""/>
        <dsp:cNvSpPr/>
      </dsp:nvSpPr>
      <dsp:spPr>
        <a:xfrm>
          <a:off x="2513400" y="343810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ISRT- 30-36 Gy</a:t>
          </a:r>
          <a:endParaRPr lang="en-US" sz="1900" kern="1200"/>
        </a:p>
      </dsp:txBody>
      <dsp:txXfrm>
        <a:off x="2535505" y="3460205"/>
        <a:ext cx="7251309" cy="710494"/>
      </dsp:txXfrm>
    </dsp:sp>
    <dsp:sp modelId="{3604BDEA-EF78-D34B-939F-39B582D8500B}">
      <dsp:nvSpPr>
        <dsp:cNvPr id="0" name=""/>
        <dsp:cNvSpPr/>
      </dsp:nvSpPr>
      <dsp:spPr>
        <a:xfrm>
          <a:off x="7923870" y="551353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034246" y="551353"/>
        <a:ext cx="269806" cy="369145"/>
      </dsp:txXfrm>
    </dsp:sp>
    <dsp:sp modelId="{4BE59A12-6DDA-514E-8C30-B843ACF792E6}">
      <dsp:nvSpPr>
        <dsp:cNvPr id="0" name=""/>
        <dsp:cNvSpPr/>
      </dsp:nvSpPr>
      <dsp:spPr>
        <a:xfrm>
          <a:off x="8552220" y="1410878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62596" y="1410878"/>
        <a:ext cx="269806" cy="369145"/>
      </dsp:txXfrm>
    </dsp:sp>
    <dsp:sp modelId="{0542CA6F-C14E-B544-8804-A9598F15DF17}">
      <dsp:nvSpPr>
        <dsp:cNvPr id="0" name=""/>
        <dsp:cNvSpPr/>
      </dsp:nvSpPr>
      <dsp:spPr>
        <a:xfrm>
          <a:off x="9180570" y="2257825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290946" y="2257825"/>
        <a:ext cx="269806" cy="369145"/>
      </dsp:txXfrm>
    </dsp:sp>
    <dsp:sp modelId="{C8383D6C-3C63-3248-B33B-27030A952CE2}">
      <dsp:nvSpPr>
        <dsp:cNvPr id="0" name=""/>
        <dsp:cNvSpPr/>
      </dsp:nvSpPr>
      <dsp:spPr>
        <a:xfrm>
          <a:off x="9808920" y="3125736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919296" y="3125736"/>
        <a:ext cx="269806" cy="3691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FB742-8041-654B-B31B-7C8E0A7AB23E}">
      <dsp:nvSpPr>
        <dsp:cNvPr id="0" name=""/>
        <dsp:cNvSpPr/>
      </dsp:nvSpPr>
      <dsp:spPr>
        <a:xfrm>
          <a:off x="0" y="328778"/>
          <a:ext cx="9724031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2000" kern="1200"/>
            <a:t>Hematopoetik kök hücre nakli ile 5 yıllık PFS ve GS  daha iyi</a:t>
          </a:r>
          <a:endParaRPr lang="en-US" sz="2000" kern="1200"/>
        </a:p>
      </dsp:txBody>
      <dsp:txXfrm>
        <a:off x="25130" y="353908"/>
        <a:ext cx="9673771" cy="464540"/>
      </dsp:txXfrm>
    </dsp:sp>
    <dsp:sp modelId="{BA7E80F3-471C-FD4A-920D-2962A98EBA6F}">
      <dsp:nvSpPr>
        <dsp:cNvPr id="0" name=""/>
        <dsp:cNvSpPr/>
      </dsp:nvSpPr>
      <dsp:spPr>
        <a:xfrm>
          <a:off x="0" y="901178"/>
          <a:ext cx="9724031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2000" kern="1200"/>
            <a:t>Prognozu belirleyen önemli faktörlerden biri 2.sıra sitoredüktif kemoterapiye duyarlılık</a:t>
          </a:r>
          <a:endParaRPr lang="en-US" sz="2000" kern="1200"/>
        </a:p>
      </dsp:txBody>
      <dsp:txXfrm>
        <a:off x="25130" y="926308"/>
        <a:ext cx="9673771" cy="464540"/>
      </dsp:txXfrm>
    </dsp:sp>
    <dsp:sp modelId="{36863F03-2F4D-1741-A2E2-3E7C0A1F10E0}">
      <dsp:nvSpPr>
        <dsp:cNvPr id="0" name=""/>
        <dsp:cNvSpPr/>
      </dsp:nvSpPr>
      <dsp:spPr>
        <a:xfrm>
          <a:off x="0" y="1473579"/>
          <a:ext cx="9724031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tr-TR" sz="2000" kern="1200"/>
            <a:t>Diğer prognozu etkileyen faktörler</a:t>
          </a:r>
          <a:endParaRPr lang="en-US" sz="2000" kern="1200"/>
        </a:p>
      </dsp:txBody>
      <dsp:txXfrm>
        <a:off x="25130" y="1498709"/>
        <a:ext cx="9673771" cy="464540"/>
      </dsp:txXfrm>
    </dsp:sp>
    <dsp:sp modelId="{3A80EC3A-A774-6442-9FEE-D37B64E04A38}">
      <dsp:nvSpPr>
        <dsp:cNvPr id="0" name=""/>
        <dsp:cNvSpPr/>
      </dsp:nvSpPr>
      <dsp:spPr>
        <a:xfrm>
          <a:off x="0" y="1988379"/>
          <a:ext cx="9724031" cy="13662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73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/>
            <a:t>Ekstranodal hastalık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/>
            <a:t>Devam eden semptomlar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/>
            <a:t>Bulky hastalık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/>
            <a:t>Relaps zamanında biyomarker ekspresyonu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/>
            <a:t>Pre-transplant PET durumu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1200" kern="1200"/>
            <a:t>Bazal tümör volümü</a:t>
          </a:r>
          <a:endParaRPr lang="en-US" sz="1200" kern="1200" dirty="0"/>
        </a:p>
      </dsp:txBody>
      <dsp:txXfrm>
        <a:off x="0" y="1988379"/>
        <a:ext cx="9724031" cy="13662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F6235-D591-5645-990D-85A490E722CD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B3283-D8C5-B74D-9933-F9660F4A5658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HL tedavisinde radyoterapi önemli bir araçtır.</a:t>
          </a:r>
          <a:endParaRPr lang="en-US" sz="2700" kern="1200"/>
        </a:p>
      </dsp:txBody>
      <dsp:txXfrm>
        <a:off x="398656" y="1088253"/>
        <a:ext cx="2959127" cy="1837317"/>
      </dsp:txXfrm>
    </dsp:sp>
    <dsp:sp modelId="{9DAFBC4D-AFAA-E949-9141-0E6E26F8C6DD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9D2AA-4EBA-D243-A276-60AC91AA28DF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Zamanla iki boyutlu tedaviden görüntü eşliğinde konformal tedaviye evrilme</a:t>
          </a:r>
          <a:endParaRPr lang="en-US" sz="2700" kern="1200"/>
        </a:p>
      </dsp:txBody>
      <dsp:txXfrm>
        <a:off x="4155097" y="1088253"/>
        <a:ext cx="2959127" cy="1837317"/>
      </dsp:txXfrm>
    </dsp:sp>
    <dsp:sp modelId="{C50023A4-7074-AE48-A5E0-7EC877164D69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99949-CA52-7647-9667-0F2A304FB648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Alan ve doz için ILROG klavuzu önerilmekte.</a:t>
          </a:r>
          <a:endParaRPr lang="en-US" sz="2700" kern="1200"/>
        </a:p>
      </dsp:txBody>
      <dsp:txXfrm>
        <a:off x="7911539" y="10882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D2D42-DCE3-EB42-909A-BF06FB28F67D}" type="datetimeFigureOut">
              <a:rPr lang="tr-TR" smtClean="0"/>
              <a:t>16.01.2023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7A975-60F1-1142-84A0-42D8433996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4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7A975-60F1-1142-84A0-42D8433996A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920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F9CD4F-EAC9-EB41-C1FB-909830306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E19CD2B-2283-126E-2056-FF954DF14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5DAF9A-6DF4-6FA0-3F00-1BA27494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20CD-E275-F740-B97B-69C24BD82794}" type="datetimeFigureOut">
              <a:rPr lang="tr-TR" smtClean="0"/>
              <a:t>16.01.2023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16EA08-7BF3-21AA-546A-B789B0EC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97D49F-18D9-24FD-12CB-B09FBEE1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B68D-618E-EA42-87D9-1C94941BC7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62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3F2557-1EEC-464C-5E3A-AA0BC741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9850881-78A1-9D99-440F-6E4A7BC19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F18407-4A70-FEA6-6F52-F9CF23F6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20CD-E275-F740-B97B-69C24BD82794}" type="datetimeFigureOut">
              <a:rPr lang="tr-TR" smtClean="0"/>
              <a:t>16.01.2023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FD7B1F-ED45-CAE7-684A-CAB506B2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1FEDE2-7CE4-2274-E1F6-2A244C99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B68D-618E-EA42-87D9-1C94941BC7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62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B89AE41-E759-01B3-7589-46CCDC14D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5EC900B-6657-C97B-C6CD-B2C0947E1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9AADB8-976E-3841-006B-789E53C0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20CD-E275-F740-B97B-69C24BD82794}" type="datetimeFigureOut">
              <a:rPr lang="tr-TR" smtClean="0"/>
              <a:t>16.01.2023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B68984-099D-A1E5-B82D-28080170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0EFD57-1B36-599A-ADC8-6FF1FC547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B68D-618E-EA42-87D9-1C94941BC7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80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A92D76-81BD-B2E1-08A1-052BB79E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44E55E-85D0-4C4F-887C-DE9F31533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CD2999-55D0-4642-22A5-8635A675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20CD-E275-F740-B97B-69C24BD82794}" type="datetimeFigureOut">
              <a:rPr lang="tr-TR" smtClean="0"/>
              <a:t>16.01.2023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0AC402-02A3-9D12-09ED-5F0A7981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CEAB7E-BC8C-5E05-CE8B-5CE06B31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B68D-618E-EA42-87D9-1C94941BC7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15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ACABD9-32F3-326E-497F-BB987023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89AC218-497C-DED9-F32F-7093AC02D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5B2328-49DF-39F2-72AE-8A089CAC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20CD-E275-F740-B97B-69C24BD82794}" type="datetimeFigureOut">
              <a:rPr lang="tr-TR" smtClean="0"/>
              <a:t>16.01.2023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3D683A-8137-A869-C09E-275638C3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44BB34-AF21-8C17-BB2F-B9BE5549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B68D-618E-EA42-87D9-1C94941BC7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733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2C05D0-CCE4-53E7-9458-C4B58D2F1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A409E4-2C3D-E5FA-53CE-EF6957AE7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79FC90-E043-DEFC-07DB-BAE43A828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67F66EF-BB28-A5A5-CEB4-25BE367B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20CD-E275-F740-B97B-69C24BD82794}" type="datetimeFigureOut">
              <a:rPr lang="tr-TR" smtClean="0"/>
              <a:t>16.01.2023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F704EA1-4E28-8B24-B636-0DC5A72D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35A628-3F24-7131-FDDE-54BE5A77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B68D-618E-EA42-87D9-1C94941BC7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592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D54A1B-945E-F406-7CE2-32B47924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D808021-F56F-7A81-1C74-5B26632CE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70DEC7-1C12-1561-0807-E2424E17D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70EC6A5-7BFA-9AB3-0C9F-578DA525A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34DEC47-0E25-8741-7598-9B708B40E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01A1A4B-4DCD-08B6-44E4-157AE3A0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20CD-E275-F740-B97B-69C24BD82794}" type="datetimeFigureOut">
              <a:rPr lang="tr-TR" smtClean="0"/>
              <a:t>16.01.2023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D5474F3-AA12-CD32-B646-F263DDE2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64088B1-8619-8607-8500-280479F2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B68D-618E-EA42-87D9-1C94941BC7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291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B1FA17-C85A-20B3-CE48-BBA29805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5D317B3-3BC3-B340-21C0-92D011D3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20CD-E275-F740-B97B-69C24BD82794}" type="datetimeFigureOut">
              <a:rPr lang="tr-TR" smtClean="0"/>
              <a:t>16.01.2023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7B4DCA3-3CA8-0F2E-4F73-E189F8D9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B4B6A8F-F8BA-599C-5917-165D443B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B68D-618E-EA42-87D9-1C94941BC7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715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3672C83-995A-C311-5C60-06F8DC8B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20CD-E275-F740-B97B-69C24BD82794}" type="datetimeFigureOut">
              <a:rPr lang="tr-TR" smtClean="0"/>
              <a:t>16.01.2023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3927674-B783-A536-78E8-801499E3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7B4DD77-C9E4-F57D-93D4-3D53AE78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B68D-618E-EA42-87D9-1C94941BC7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54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DEED27-B0C7-59CC-3EE1-49DB4971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43DCC0-A9A6-C882-BB7F-798FD354E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DDE0181-4827-5973-B608-4A1E81488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07D812B-2503-522F-A370-F6D971A6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20CD-E275-F740-B97B-69C24BD82794}" type="datetimeFigureOut">
              <a:rPr lang="tr-TR" smtClean="0"/>
              <a:t>16.01.2023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D423C28-E9CB-8A65-5866-CFC46B38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670DE8D-C226-338A-2ABE-FBCB49BD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B68D-618E-EA42-87D9-1C94941BC7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087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0D6A06-456F-D708-373E-1DA7CEFE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0F4E7F8-5D60-8AD5-7521-55A85A65B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3317AAD-B3FA-CAD2-DB26-DD479CBCC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17F7C25-E9F7-D50D-584D-37DE6584C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20CD-E275-F740-B97B-69C24BD82794}" type="datetimeFigureOut">
              <a:rPr lang="tr-TR" smtClean="0"/>
              <a:t>16.01.2023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FDA7808-BA7B-C7C3-03BE-6A2E9EEF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752CE7A-71CE-C615-B096-6CA558E7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3B68D-618E-EA42-87D9-1C94941BC7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00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E1141F5-F026-11FD-B7C0-E2A209FD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CB6F13C-A2E1-5237-10F2-738942CA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FCB884E-1391-48B1-569E-7F74C4770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A20CD-E275-F740-B97B-69C24BD82794}" type="datetimeFigureOut">
              <a:rPr lang="tr-TR" smtClean="0"/>
              <a:t>16.01.2023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1FB5ECD-C0BB-18CA-7881-930928A91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1E1A57-0AA6-8E9F-947C-2CE14F65A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3B68D-618E-EA42-87D9-1C94941BC7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71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CE3F0A4-51EA-6CE2-F56D-95E13FC6C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03" y="949325"/>
            <a:ext cx="8071706" cy="2387600"/>
          </a:xfrm>
        </p:spPr>
        <p:txBody>
          <a:bodyPr>
            <a:normAutofit/>
          </a:bodyPr>
          <a:lstStyle/>
          <a:p>
            <a:pPr algn="l"/>
            <a:r>
              <a:rPr lang="tr-TR" sz="6600">
                <a:solidFill>
                  <a:schemeClr val="bg1"/>
                </a:solidFill>
              </a:rPr>
              <a:t>HODGKİN LENFOMA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74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F587B3-B863-5831-2A72-B3ED1408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r>
              <a:rPr lang="tr-TR" sz="5400" dirty="0"/>
              <a:t>KLİNİK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ED877A-0778-C765-D4FA-39AA210B3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2000" dirty="0"/>
              <a:t>Sıklıkla  ağrısız ve yavaş  ilerleyen </a:t>
            </a:r>
            <a:r>
              <a:rPr lang="tr-TR" sz="2000" dirty="0" err="1"/>
              <a:t>asemptomatik</a:t>
            </a:r>
            <a:r>
              <a:rPr lang="tr-TR" sz="2000" dirty="0"/>
              <a:t> </a:t>
            </a:r>
            <a:r>
              <a:rPr lang="tr-TR" sz="2000" dirty="0" err="1"/>
              <a:t>lenfadenopati</a:t>
            </a:r>
            <a:endParaRPr lang="tr-TR" sz="2000" dirty="0"/>
          </a:p>
          <a:p>
            <a:r>
              <a:rPr lang="tr-TR" sz="2000" dirty="0"/>
              <a:t>Sıklıkla </a:t>
            </a:r>
            <a:r>
              <a:rPr lang="tr-TR" sz="2000" dirty="0" err="1"/>
              <a:t>mediastinal</a:t>
            </a:r>
            <a:r>
              <a:rPr lang="tr-TR" sz="2000" dirty="0"/>
              <a:t> veya </a:t>
            </a:r>
            <a:r>
              <a:rPr lang="tr-TR" sz="2000" dirty="0" err="1"/>
              <a:t>servikal</a:t>
            </a:r>
            <a:r>
              <a:rPr lang="tr-TR" sz="2000" dirty="0"/>
              <a:t> ( %60) , daha az sıklıkla dalak, </a:t>
            </a:r>
            <a:r>
              <a:rPr lang="tr-TR" sz="2000" dirty="0" err="1"/>
              <a:t>aksilla</a:t>
            </a:r>
            <a:r>
              <a:rPr lang="tr-TR" sz="2000" dirty="0"/>
              <a:t>, </a:t>
            </a:r>
            <a:r>
              <a:rPr lang="tr-TR" sz="2000" dirty="0" err="1"/>
              <a:t>abdominal</a:t>
            </a:r>
            <a:r>
              <a:rPr lang="tr-TR" sz="2000" dirty="0"/>
              <a:t>, </a:t>
            </a:r>
            <a:r>
              <a:rPr lang="tr-TR" sz="2000" dirty="0" err="1"/>
              <a:t>hiler</a:t>
            </a:r>
            <a:r>
              <a:rPr lang="tr-TR" sz="2000" dirty="0"/>
              <a:t>, </a:t>
            </a:r>
            <a:r>
              <a:rPr lang="tr-TR" sz="2000" dirty="0" err="1"/>
              <a:t>inguinofemoral</a:t>
            </a:r>
            <a:r>
              <a:rPr lang="tr-TR" sz="2000" dirty="0"/>
              <a:t> bölgeler</a:t>
            </a:r>
          </a:p>
          <a:p>
            <a:r>
              <a:rPr lang="tr-TR" sz="2000" dirty="0"/>
              <a:t>Öksürük, göğüs ağrısı</a:t>
            </a:r>
          </a:p>
          <a:p>
            <a:r>
              <a:rPr lang="tr-TR" sz="2000" dirty="0"/>
              <a:t>B semptomları (ateş, terleme ve kilo kaybı)-ileri evre ve </a:t>
            </a:r>
            <a:r>
              <a:rPr lang="tr-TR" sz="2000" dirty="0" err="1"/>
              <a:t>bulky</a:t>
            </a:r>
            <a:r>
              <a:rPr lang="tr-TR" sz="2000" dirty="0"/>
              <a:t> </a:t>
            </a:r>
            <a:r>
              <a:rPr lang="tr-TR" sz="2000" dirty="0" err="1"/>
              <a:t>tm</a:t>
            </a:r>
            <a:r>
              <a:rPr lang="tr-TR" sz="2000" dirty="0"/>
              <a:t> </a:t>
            </a:r>
          </a:p>
          <a:p>
            <a:r>
              <a:rPr lang="tr-TR" sz="2000" dirty="0"/>
              <a:t>ESH tanı anında yüksek olabilir ve tedavi yanıtını değerlendirmede önemlidir. </a:t>
            </a:r>
          </a:p>
          <a:p>
            <a:r>
              <a:rPr lang="tr-TR" sz="2000" dirty="0"/>
              <a:t>Yaygın hastalıkta anemi, </a:t>
            </a:r>
            <a:r>
              <a:rPr lang="tr-TR" sz="2000" dirty="0" err="1"/>
              <a:t>nötrofili</a:t>
            </a:r>
            <a:r>
              <a:rPr lang="tr-TR" sz="2000" dirty="0"/>
              <a:t>, </a:t>
            </a:r>
            <a:r>
              <a:rPr lang="tr-TR" sz="2000" dirty="0" err="1"/>
              <a:t>lökositoz</a:t>
            </a:r>
            <a:r>
              <a:rPr lang="tr-TR" sz="2000" dirty="0"/>
              <a:t>  görülebilir ve kötü </a:t>
            </a:r>
            <a:r>
              <a:rPr lang="tr-TR" sz="2000" dirty="0" err="1"/>
              <a:t>prognozla</a:t>
            </a:r>
            <a:r>
              <a:rPr lang="tr-TR" sz="2000" dirty="0"/>
              <a:t> ilişkilendirilebilir.</a:t>
            </a:r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11" name="Picture 4" descr="Tıbbi testlere hazır bir dizi numune">
            <a:extLst>
              <a:ext uri="{FF2B5EF4-FFF2-40B4-BE49-F238E27FC236}">
                <a16:creationId xmlns:a16="http://schemas.microsoft.com/office/drawing/2014/main" id="{508F8449-8E7B-DF86-5F4B-6228B6632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52" r="115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335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207CC6-EAA1-4BFF-A48A-DECAD8972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0A05FF-4BA9-494B-9164-2AD5AB36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80"/>
            <a:ext cx="10086973" cy="6858958"/>
          </a:xfrm>
          <a:custGeom>
            <a:avLst/>
            <a:gdLst>
              <a:gd name="connsiteX0" fmla="*/ 2008921 w 10086973"/>
              <a:gd name="connsiteY0" fmla="*/ 0 h 6858958"/>
              <a:gd name="connsiteX1" fmla="*/ 5838793 w 10086973"/>
              <a:gd name="connsiteY1" fmla="*/ 0 h 6858958"/>
              <a:gd name="connsiteX2" fmla="*/ 6905021 w 10086973"/>
              <a:gd name="connsiteY2" fmla="*/ 0 h 6858958"/>
              <a:gd name="connsiteX3" fmla="*/ 6910598 w 10086973"/>
              <a:gd name="connsiteY3" fmla="*/ 0 h 6858958"/>
              <a:gd name="connsiteX4" fmla="*/ 10086973 w 10086973"/>
              <a:gd name="connsiteY4" fmla="*/ 6858478 h 6858958"/>
              <a:gd name="connsiteX5" fmla="*/ 9324755 w 10086973"/>
              <a:gd name="connsiteY5" fmla="*/ 6858478 h 6858958"/>
              <a:gd name="connsiteX6" fmla="*/ 9324977 w 10086973"/>
              <a:gd name="connsiteY6" fmla="*/ 6858957 h 6858958"/>
              <a:gd name="connsiteX7" fmla="*/ 3359025 w 10086973"/>
              <a:gd name="connsiteY7" fmla="*/ 6858957 h 6858958"/>
              <a:gd name="connsiteX8" fmla="*/ 3359025 w 10086973"/>
              <a:gd name="connsiteY8" fmla="*/ 6858958 h 6858958"/>
              <a:gd name="connsiteX9" fmla="*/ 0 w 10086973"/>
              <a:gd name="connsiteY9" fmla="*/ 6858958 h 6858958"/>
              <a:gd name="connsiteX10" fmla="*/ 0 w 10086973"/>
              <a:gd name="connsiteY10" fmla="*/ 958 h 6858958"/>
              <a:gd name="connsiteX11" fmla="*/ 761996 w 10086973"/>
              <a:gd name="connsiteY11" fmla="*/ 958 h 6858958"/>
              <a:gd name="connsiteX12" fmla="*/ 761996 w 10086973"/>
              <a:gd name="connsiteY12" fmla="*/ 479 h 6858958"/>
              <a:gd name="connsiteX13" fmla="*/ 1246925 w 10086973"/>
              <a:gd name="connsiteY13" fmla="*/ 479 h 6858958"/>
              <a:gd name="connsiteX14" fmla="*/ 2008921 w 10086973"/>
              <a:gd name="connsiteY14" fmla="*/ 479 h 685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86973" h="6858958">
                <a:moveTo>
                  <a:pt x="2008921" y="0"/>
                </a:moveTo>
                <a:lnTo>
                  <a:pt x="5838793" y="0"/>
                </a:lnTo>
                <a:lnTo>
                  <a:pt x="6905021" y="0"/>
                </a:lnTo>
                <a:lnTo>
                  <a:pt x="6910598" y="0"/>
                </a:lnTo>
                <a:lnTo>
                  <a:pt x="10086973" y="6858478"/>
                </a:lnTo>
                <a:lnTo>
                  <a:pt x="9324755" y="6858478"/>
                </a:lnTo>
                <a:lnTo>
                  <a:pt x="9324977" y="6858957"/>
                </a:lnTo>
                <a:lnTo>
                  <a:pt x="3359025" y="6858957"/>
                </a:lnTo>
                <a:lnTo>
                  <a:pt x="3359025" y="6858958"/>
                </a:lnTo>
                <a:lnTo>
                  <a:pt x="0" y="6858958"/>
                </a:lnTo>
                <a:lnTo>
                  <a:pt x="0" y="958"/>
                </a:lnTo>
                <a:lnTo>
                  <a:pt x="761996" y="958"/>
                </a:lnTo>
                <a:lnTo>
                  <a:pt x="761996" y="479"/>
                </a:lnTo>
                <a:lnTo>
                  <a:pt x="1246925" y="479"/>
                </a:lnTo>
                <a:lnTo>
                  <a:pt x="2008921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C655760-421D-7A84-F4C1-6AC92D59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2425109"/>
            <a:ext cx="6777229" cy="33076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EVRELEME-PROGNOSTİK DEĞERLENDİRME</a:t>
            </a:r>
          </a:p>
        </p:txBody>
      </p:sp>
    </p:spTree>
    <p:extLst>
      <p:ext uri="{BB962C8B-B14F-4D97-AF65-F5344CB8AC3E}">
        <p14:creationId xmlns:p14="http://schemas.microsoft.com/office/powerpoint/2010/main" val="1865287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9634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7872768-EF13-E4C2-90E1-82DB66D35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" y="401781"/>
            <a:ext cx="5404368" cy="6137563"/>
          </a:xfrm>
          <a:prstGeom prst="rect">
            <a:avLst/>
          </a:prstGeom>
        </p:spPr>
      </p:pic>
      <p:cxnSp>
        <p:nvCxnSpPr>
          <p:cNvPr id="36" name="Straight Connector 33">
            <a:extLst>
              <a:ext uri="{FF2B5EF4-FFF2-40B4-BE49-F238E27FC236}">
                <a16:creationId xmlns:a16="http://schemas.microsoft.com/office/drawing/2014/main" id="{5D1CEE39-A6DC-4DE0-9789-206F1A98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26744" y="889634"/>
            <a:ext cx="0" cy="507492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3AD41DF3-B05C-8457-A621-12031FAE1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4493"/>
          <a:stretch/>
        </p:blipFill>
        <p:spPr>
          <a:xfrm>
            <a:off x="6523202" y="401781"/>
            <a:ext cx="5373616" cy="61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76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4C118C7-6A27-F64F-A972-EE192B8E4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183" y="480060"/>
            <a:ext cx="4765962" cy="58978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C7CA65A-B094-3DA4-37C6-71528786E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52" y="643467"/>
            <a:ext cx="46518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11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3472C2D-C37C-8D19-9A1E-4320DB05E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273" y="480060"/>
            <a:ext cx="8756072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7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48F7E1F-E72D-ACA7-F1B7-B4374A27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ERKEN EVRE KLASİK HL TEDAVİSİ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170BF1B1-D195-3982-3E81-CF4B5A267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22008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239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CAA0A05-1220-5D18-359A-77865B62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ERKEN EVRE KLASİK HL TEDAVİSİ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B18A05-5062-B55D-82DF-30B19A18E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tr-TR" sz="2400" dirty="0"/>
              <a:t>RADYOTERAPİ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400" dirty="0"/>
              <a:t>EFRT( </a:t>
            </a:r>
            <a:r>
              <a:rPr lang="tr-TR" sz="2400" dirty="0" err="1"/>
              <a:t>sekonder</a:t>
            </a:r>
            <a:r>
              <a:rPr lang="tr-TR" sz="2400" dirty="0"/>
              <a:t> </a:t>
            </a:r>
            <a:r>
              <a:rPr lang="tr-TR" sz="2400" dirty="0" err="1"/>
              <a:t>malignensi</a:t>
            </a:r>
            <a:r>
              <a:rPr lang="tr-TR" sz="2400" dirty="0"/>
              <a:t> riski fazla ), IFRT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400" dirty="0"/>
              <a:t>INRT(EORTC/GELA,GHSG)’ de tedavi öncesi PET-CT var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400" dirty="0" err="1"/>
              <a:t>ISRT’de</a:t>
            </a:r>
            <a:r>
              <a:rPr lang="tr-TR" sz="2400" dirty="0"/>
              <a:t> tedavi öncesi PET CT yok . Bu nedenle </a:t>
            </a:r>
            <a:r>
              <a:rPr lang="tr-TR" sz="2400" dirty="0" err="1"/>
              <a:t>CTV’ye</a:t>
            </a:r>
            <a:r>
              <a:rPr lang="tr-TR" sz="2400" dirty="0"/>
              <a:t> belirli bir marj verilmelidir.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400" dirty="0"/>
              <a:t>CTV belirlenmesi için planlama </a:t>
            </a:r>
            <a:r>
              <a:rPr lang="tr-TR" sz="2400" dirty="0" err="1"/>
              <a:t>CT’si</a:t>
            </a:r>
            <a:r>
              <a:rPr lang="tr-TR" sz="2400" dirty="0"/>
              <a:t> ile </a:t>
            </a:r>
            <a:r>
              <a:rPr lang="tr-TR" sz="2400" dirty="0" err="1"/>
              <a:t>pre-kemo</a:t>
            </a:r>
            <a:r>
              <a:rPr lang="tr-TR" sz="2400" dirty="0"/>
              <a:t> PET CT füzyonu yapılmalıdır.</a:t>
            </a:r>
          </a:p>
          <a:p>
            <a:pPr>
              <a:buFont typeface="Wingdings" pitchFamily="2" charset="2"/>
              <a:buChar char="Ø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184185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B7956B8-2323-D14F-6519-364549242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 dirty="0">
                <a:solidFill>
                  <a:srgbClr val="FFFFFF"/>
                </a:solidFill>
              </a:rPr>
              <a:t>ERKEN EVRE KLASİK HL TEDAVİSİ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878E7E-E513-BB0C-9DA7-0C36DBE84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dirty="0"/>
              <a:t>RADYOTERAPİ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/>
              <a:t> British </a:t>
            </a:r>
            <a:r>
              <a:rPr lang="tr-TR" sz="2000" dirty="0" err="1"/>
              <a:t>Colombia’daki</a:t>
            </a:r>
            <a:r>
              <a:rPr lang="tr-TR" sz="2000" dirty="0"/>
              <a:t> araştırmacılar erken evre HL da INRT deneyimlerini paylaştılar fakat EORTC rehberlerinden farklı olarak daha yüksek marj vermişler.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err="1"/>
              <a:t>Fransada</a:t>
            </a:r>
            <a:r>
              <a:rPr lang="tr-TR" sz="2000" dirty="0"/>
              <a:t> </a:t>
            </a:r>
            <a:r>
              <a:rPr lang="tr-TR" sz="2000" dirty="0" err="1"/>
              <a:t>Institut</a:t>
            </a:r>
            <a:r>
              <a:rPr lang="tr-TR" sz="2000" dirty="0"/>
              <a:t> </a:t>
            </a:r>
            <a:r>
              <a:rPr lang="tr-TR" sz="2000" dirty="0" err="1"/>
              <a:t>Gustave</a:t>
            </a:r>
            <a:r>
              <a:rPr lang="tr-TR" sz="2000" dirty="0"/>
              <a:t> </a:t>
            </a:r>
            <a:r>
              <a:rPr lang="tr-TR" sz="2000" dirty="0" err="1"/>
              <a:t>Roussy</a:t>
            </a:r>
            <a:r>
              <a:rPr lang="tr-TR" sz="2000" dirty="0"/>
              <a:t> Kanser Merkezi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 dirty="0"/>
              <a:t>50 hasta erken evre HL , ABVD+INRT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 dirty="0" err="1"/>
              <a:t>Median</a:t>
            </a:r>
            <a:r>
              <a:rPr lang="tr-TR" sz="2000" dirty="0"/>
              <a:t> takip 53 ay, 5 yıllık PFS %92 ( 4 RELAPS, 2 </a:t>
            </a:r>
            <a:r>
              <a:rPr lang="tr-TR" sz="2000" dirty="0" err="1"/>
              <a:t>infield</a:t>
            </a:r>
            <a:r>
              <a:rPr lang="tr-TR" sz="2000" dirty="0"/>
              <a:t>, 2 </a:t>
            </a:r>
            <a:r>
              <a:rPr lang="tr-TR" sz="2000" dirty="0" err="1"/>
              <a:t>distant</a:t>
            </a:r>
            <a:r>
              <a:rPr lang="tr-TR" sz="2000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err="1"/>
              <a:t>Maraldo</a:t>
            </a:r>
            <a:r>
              <a:rPr lang="tr-TR" sz="2000" dirty="0"/>
              <a:t> ve ark. 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 dirty="0"/>
              <a:t>97 erken evre HL, ABVD+INRT</a:t>
            </a:r>
          </a:p>
          <a:p>
            <a:pPr lvl="1">
              <a:buFont typeface="Wingdings" pitchFamily="2" charset="2"/>
              <a:buChar char="Ø"/>
            </a:pPr>
            <a:r>
              <a:rPr lang="tr-TR" sz="2000" dirty="0" err="1"/>
              <a:t>Median</a:t>
            </a:r>
            <a:r>
              <a:rPr lang="tr-TR" sz="2000" dirty="0"/>
              <a:t> takip 50 ay , 4 yıllık FFP %96 ( 3 </a:t>
            </a:r>
            <a:r>
              <a:rPr lang="tr-TR" sz="2000" dirty="0" err="1"/>
              <a:t>relaps</a:t>
            </a:r>
            <a:r>
              <a:rPr lang="tr-TR" sz="2000" dirty="0"/>
              <a:t>, 2 </a:t>
            </a:r>
            <a:r>
              <a:rPr lang="tr-TR" sz="2000" dirty="0" err="1"/>
              <a:t>infield</a:t>
            </a:r>
            <a:r>
              <a:rPr lang="tr-TR" sz="2000" dirty="0"/>
              <a:t>, 1 karşı boyun)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/>
              <a:t>Bu çalışmalar efektif kemoterapi ile birlikte </a:t>
            </a:r>
            <a:r>
              <a:rPr lang="tr-TR" sz="2000" dirty="0" err="1"/>
              <a:t>INRT’nin</a:t>
            </a:r>
            <a:r>
              <a:rPr lang="tr-TR" sz="2000" dirty="0"/>
              <a:t> </a:t>
            </a:r>
            <a:r>
              <a:rPr lang="tr-TR" sz="2000" dirty="0" err="1"/>
              <a:t>IFRT’ye</a:t>
            </a:r>
            <a:r>
              <a:rPr lang="tr-TR" sz="2000" dirty="0"/>
              <a:t> göre </a:t>
            </a:r>
            <a:r>
              <a:rPr lang="tr-TR" sz="2000" dirty="0" err="1"/>
              <a:t>non</a:t>
            </a:r>
            <a:r>
              <a:rPr lang="tr-TR" sz="2000" dirty="0"/>
              <a:t> </a:t>
            </a:r>
            <a:r>
              <a:rPr lang="tr-TR" sz="2000" dirty="0" err="1"/>
              <a:t>inferior</a:t>
            </a:r>
            <a:r>
              <a:rPr lang="tr-TR" sz="2000" dirty="0"/>
              <a:t> olmadığını göstermiştir.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err="1"/>
              <a:t>INRT’nin</a:t>
            </a:r>
            <a:r>
              <a:rPr lang="tr-TR" sz="2000" dirty="0"/>
              <a:t> PET + erken evre HL da kullanımı &gt;&gt; GHSG HD17 </a:t>
            </a:r>
            <a:r>
              <a:rPr lang="tr-TR" sz="2000" dirty="0" err="1"/>
              <a:t>ongoing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6496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03A8529-44D9-93BF-F72A-23246F0BBADA}"/>
              </a:ext>
            </a:extLst>
          </p:cNvPr>
          <p:cNvSpPr txBox="1"/>
          <p:nvPr/>
        </p:nvSpPr>
        <p:spPr>
          <a:xfrm>
            <a:off x="436419" y="4398380"/>
            <a:ext cx="3013364" cy="893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ea typeface="+mj-ea"/>
                <a:cs typeface="+mj-cs"/>
              </a:rPr>
              <a:t>Pre-</a:t>
            </a:r>
            <a:r>
              <a:rPr lang="en-US" sz="2800" kern="1200" dirty="0" err="1">
                <a:solidFill>
                  <a:schemeClr val="bg1"/>
                </a:solidFill>
                <a:ea typeface="+mj-ea"/>
                <a:cs typeface="+mj-cs"/>
              </a:rPr>
              <a:t>kemoterapi</a:t>
            </a:r>
            <a:r>
              <a:rPr lang="en-US" sz="2800" kern="1200" dirty="0">
                <a:solidFill>
                  <a:schemeClr val="bg1"/>
                </a:solidFill>
                <a:ea typeface="+mj-ea"/>
                <a:cs typeface="+mj-cs"/>
              </a:rPr>
              <a:t> PET- CT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84C3624-5E82-C591-A8AF-7F144B2EF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45" r="13707" b="1"/>
          <a:stretch/>
        </p:blipFill>
        <p:spPr>
          <a:xfrm>
            <a:off x="4143589" y="72222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5E7A8A7-2B83-2DCC-1920-DB5C00F94F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77" r="15883" b="2"/>
          <a:stretch/>
        </p:blipFill>
        <p:spPr>
          <a:xfrm>
            <a:off x="8144069" y="72223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D016365-DBF2-F8F0-0745-18E7610B16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46" r="13989" b="1"/>
          <a:stretch/>
        </p:blipFill>
        <p:spPr>
          <a:xfrm>
            <a:off x="143089" y="72222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02E2C1-BCBA-D670-0081-A75DCE7B4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419" y="4398380"/>
            <a:ext cx="2897908" cy="75716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Pre-</a:t>
            </a:r>
            <a:r>
              <a:rPr lang="en-US" dirty="0" err="1">
                <a:solidFill>
                  <a:schemeClr val="bg1">
                    <a:alpha val="80000"/>
                  </a:schemeClr>
                </a:solidFill>
              </a:rPr>
              <a:t>kemoterapi</a:t>
            </a: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 CTV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79AD2C2-505A-3C94-FE6C-A64A1EEB213B}"/>
              </a:ext>
            </a:extLst>
          </p:cNvPr>
          <p:cNvSpPr txBox="1"/>
          <p:nvPr/>
        </p:nvSpPr>
        <p:spPr>
          <a:xfrm>
            <a:off x="8013988" y="4398380"/>
            <a:ext cx="3562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CTV(kas-akciğer-damar </a:t>
            </a:r>
            <a:r>
              <a:rPr lang="tr-TR" sz="2800" dirty="0" err="1">
                <a:solidFill>
                  <a:schemeClr val="bg1"/>
                </a:solidFill>
              </a:rPr>
              <a:t>haric</a:t>
            </a:r>
            <a:r>
              <a:rPr lang="tr-TR" sz="28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2516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46E09BA-3FE9-D5D6-D90A-8F9C8C0B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ERKEN EVRE KLASİK HL TEDAVİSİ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63518E-F40B-0511-FFE2-CAC791DB1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tr-TR" sz="2000" dirty="0"/>
              <a:t>RADYOTERAPİ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000" dirty="0"/>
              <a:t>EORTC/GELA: </a:t>
            </a:r>
            <a:r>
              <a:rPr lang="tr-TR" sz="2000" dirty="0">
                <a:highlight>
                  <a:srgbClr val="C0C0C0"/>
                </a:highlight>
              </a:rPr>
              <a:t>CTV+ 1cm : PTV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000" dirty="0"/>
              <a:t>GHSG: </a:t>
            </a:r>
            <a:r>
              <a:rPr lang="tr-TR" sz="2000" dirty="0">
                <a:highlight>
                  <a:srgbClr val="C0C0C0"/>
                </a:highlight>
              </a:rPr>
              <a:t>CTV+2cm(</a:t>
            </a:r>
            <a:r>
              <a:rPr lang="tr-TR" sz="2000" dirty="0" err="1">
                <a:highlight>
                  <a:srgbClr val="C0C0C0"/>
                </a:highlight>
              </a:rPr>
              <a:t>axial</a:t>
            </a:r>
            <a:r>
              <a:rPr lang="tr-TR" sz="2000" dirty="0">
                <a:highlight>
                  <a:srgbClr val="C0C0C0"/>
                </a:highlight>
              </a:rPr>
              <a:t>)/3cm(</a:t>
            </a:r>
            <a:r>
              <a:rPr lang="tr-TR" sz="2000" dirty="0" err="1">
                <a:highlight>
                  <a:srgbClr val="C0C0C0"/>
                </a:highlight>
              </a:rPr>
              <a:t>craniocaudal</a:t>
            </a:r>
            <a:r>
              <a:rPr lang="tr-TR" sz="2000" dirty="0">
                <a:highlight>
                  <a:srgbClr val="C0C0C0"/>
                </a:highlight>
              </a:rPr>
              <a:t>): PTV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tr-TR" sz="2000" dirty="0"/>
              <a:t>                </a:t>
            </a:r>
            <a:r>
              <a:rPr lang="tr-TR" sz="2000" dirty="0">
                <a:highlight>
                  <a:srgbClr val="C0C0C0"/>
                </a:highlight>
              </a:rPr>
              <a:t>CTV+1cm(</a:t>
            </a:r>
            <a:r>
              <a:rPr lang="tr-TR" sz="2000" dirty="0" err="1">
                <a:highlight>
                  <a:srgbClr val="C0C0C0"/>
                </a:highlight>
              </a:rPr>
              <a:t>axial</a:t>
            </a:r>
            <a:r>
              <a:rPr lang="tr-TR" sz="2000" dirty="0">
                <a:highlight>
                  <a:srgbClr val="C0C0C0"/>
                </a:highlight>
              </a:rPr>
              <a:t>)/2cm(</a:t>
            </a:r>
            <a:r>
              <a:rPr lang="tr-TR" sz="2000" dirty="0" err="1">
                <a:highlight>
                  <a:srgbClr val="C0C0C0"/>
                </a:highlight>
              </a:rPr>
              <a:t>craniocaudal</a:t>
            </a:r>
            <a:r>
              <a:rPr lang="tr-TR" sz="2000" dirty="0">
                <a:highlight>
                  <a:srgbClr val="C0C0C0"/>
                </a:highlight>
              </a:rPr>
              <a:t>): PTV </a:t>
            </a:r>
            <a:r>
              <a:rPr lang="tr-TR" sz="2000" dirty="0"/>
              <a:t>&gt;&gt; </a:t>
            </a:r>
            <a:r>
              <a:rPr lang="tr-TR" sz="2000" dirty="0" err="1"/>
              <a:t>Mediasten</a:t>
            </a:r>
            <a:endParaRPr lang="tr-TR" sz="2000" dirty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000" dirty="0"/>
              <a:t>ILROG: PTV marjı klinik işleyişe göre karar verilmeli.</a:t>
            </a:r>
          </a:p>
          <a:p>
            <a:pPr>
              <a:buFont typeface="Wingdings" pitchFamily="2" charset="2"/>
              <a:buChar char="Ø"/>
            </a:pPr>
            <a:endParaRPr lang="tr-TR" sz="2000" dirty="0"/>
          </a:p>
          <a:p>
            <a:pPr marL="914400" lvl="2" indent="0">
              <a:buNone/>
            </a:pPr>
            <a:r>
              <a:rPr lang="tr-TR" dirty="0">
                <a:highlight>
                  <a:srgbClr val="C0C0C0"/>
                </a:highlight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30540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7B5067F-C252-DAF7-95E4-C1F5DFA30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tr-TR" sz="4100"/>
              <a:t>ETYOLOJİ VE EPİDEMİYOLOJİ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0D1835-C1F5-09F0-146C-37942A129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tr-TR" sz="1700"/>
              <a:t>ABD’de her yıl 8500 vaka</a:t>
            </a:r>
          </a:p>
          <a:p>
            <a:endParaRPr lang="tr-TR" sz="1700"/>
          </a:p>
          <a:p>
            <a:r>
              <a:rPr lang="tr-TR" sz="1700"/>
              <a:t>Tüm kanserlerin %1 inden az</a:t>
            </a:r>
          </a:p>
          <a:p>
            <a:endParaRPr lang="tr-TR" sz="1700"/>
          </a:p>
          <a:p>
            <a:r>
              <a:rPr lang="tr-TR" sz="1700"/>
              <a:t>İlk pik 25 yaş( sıklıkla nodüler sklerozan tip) , ikinci pik yaşı 60-70 yaş</a:t>
            </a:r>
          </a:p>
          <a:p>
            <a:endParaRPr lang="tr-TR" sz="1700"/>
          </a:p>
          <a:p>
            <a:r>
              <a:rPr lang="tr-TR" sz="1700"/>
              <a:t>Belirli enfeksiöz ajanlara gecikmiş maruziyet, yüksek sosyoekonomik statü, doğum sırasında önde olmak, az kardeş, yüksek ebeveyn eğitimi vs.</a:t>
            </a:r>
          </a:p>
          <a:p>
            <a:endParaRPr lang="tr-TR" sz="1700"/>
          </a:p>
          <a:p>
            <a:r>
              <a:rPr lang="tr-TR" sz="1700"/>
              <a:t>Kötü ekonomisi olan ülkelerde genç yetişkinlerde nadiren görülür.</a:t>
            </a:r>
          </a:p>
          <a:p>
            <a:pPr marL="0" indent="0">
              <a:buNone/>
            </a:pPr>
            <a:endParaRPr lang="tr-TR" sz="1700"/>
          </a:p>
          <a:p>
            <a:r>
              <a:rPr lang="tr-TR" sz="1700"/>
              <a:t>Mixed selüler tip ,gelişmekte olan ülkelerde en sık görülen tipdir ve ilkpik erken çocukluk çağında ve geç piki ise yaşlı hastalarda gözlenir.</a:t>
            </a:r>
          </a:p>
          <a:p>
            <a:endParaRPr lang="tr-TR" sz="1700"/>
          </a:p>
        </p:txBody>
      </p:sp>
    </p:spTree>
    <p:extLst>
      <p:ext uri="{BB962C8B-B14F-4D97-AF65-F5344CB8AC3E}">
        <p14:creationId xmlns:p14="http://schemas.microsoft.com/office/powerpoint/2010/main" val="99323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C710962-9299-A4EE-D38E-CF673633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ERKEN EVRE KLASİK HL TEDAVİSİ</a:t>
            </a:r>
          </a:p>
        </p:txBody>
      </p:sp>
      <p:graphicFrame>
        <p:nvGraphicFramePr>
          <p:cNvPr id="21" name="İçerik Yer Tutucusu 2">
            <a:extLst>
              <a:ext uri="{FF2B5EF4-FFF2-40B4-BE49-F238E27FC236}">
                <a16:creationId xmlns:a16="http://schemas.microsoft.com/office/drawing/2014/main" id="{27B8367C-3C98-E1EE-8466-3F8FA90E9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6953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4034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EA03C48-DB51-3B6D-5C08-BF7204F9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ERKEN EVRE KLASİK HL TEDAVİSİ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927871-94BA-EA81-8C7B-06C1C1581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/>
              <a:t>PET CT yanıtına göre RT atlanabilir mi ?</a:t>
            </a:r>
          </a:p>
          <a:p>
            <a:pPr>
              <a:buFont typeface="Wingdings" pitchFamily="2" charset="2"/>
              <a:buChar char="Ø"/>
            </a:pPr>
            <a:r>
              <a:rPr lang="tr-TR" sz="2000"/>
              <a:t> RAPID çalışması, UK- EVRE IA-IIA,non bulky HL</a:t>
            </a:r>
          </a:p>
          <a:p>
            <a:pPr>
              <a:buFont typeface="Wingdings" pitchFamily="2" charset="2"/>
              <a:buChar char="Ø"/>
            </a:pPr>
            <a:r>
              <a:rPr lang="tr-TR" sz="2000"/>
              <a:t>3 kür ABVD+PET-CT&gt;&gt; PET-CT(-)(426 hasta)&gt; IFRT X No RT</a:t>
            </a:r>
          </a:p>
          <a:p>
            <a:pPr>
              <a:buFont typeface="Wingdings" pitchFamily="2" charset="2"/>
              <a:buChar char="Ø"/>
            </a:pPr>
            <a:r>
              <a:rPr lang="tr-TR" sz="2000"/>
              <a:t>60 aylık takip </a:t>
            </a:r>
          </a:p>
          <a:p>
            <a:pPr>
              <a:buFont typeface="Wingdings" pitchFamily="2" charset="2"/>
              <a:buChar char="Ø"/>
            </a:pPr>
            <a:r>
              <a:rPr lang="tr-TR" sz="2000"/>
              <a:t>Tek başına KT non-inferior bulunmamış.</a:t>
            </a:r>
          </a:p>
          <a:p>
            <a:pPr>
              <a:buFont typeface="Wingdings" pitchFamily="2" charset="2"/>
              <a:buChar char="Ø"/>
            </a:pPr>
            <a:endParaRPr lang="tr-TR" sz="2000"/>
          </a:p>
          <a:p>
            <a:pPr>
              <a:buFont typeface="Wingdings" pitchFamily="2" charset="2"/>
              <a:buChar char="Ø"/>
            </a:pPr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3259218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A1D2725-171E-D888-5385-4EA66693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ERKEN EVRE KLASİK HL TEDAVİSİ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B291D4-3D1F-2495-5F95-123739D3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dirty="0"/>
              <a:t>PET CT yanıtına göre RT atlanabilir mi ?</a:t>
            </a:r>
          </a:p>
          <a:p>
            <a:pPr marL="0" indent="0">
              <a:buNone/>
            </a:pPr>
            <a:r>
              <a:rPr lang="tr-TR" sz="2000" b="1" i="1" dirty="0"/>
              <a:t>DEVAM EDEN ÇALIŞMALAR</a:t>
            </a:r>
          </a:p>
          <a:p>
            <a:pPr marL="0" indent="0">
              <a:buNone/>
            </a:pPr>
            <a:endParaRPr lang="tr-TR" sz="2000" dirty="0"/>
          </a:p>
          <a:p>
            <a:pPr>
              <a:buFont typeface="Wingdings" pitchFamily="2" charset="2"/>
              <a:buChar char="Ø"/>
            </a:pPr>
            <a:r>
              <a:rPr lang="tr-TR" sz="2000" dirty="0"/>
              <a:t> GHSG-16: </a:t>
            </a:r>
            <a:r>
              <a:rPr lang="tr-TR" sz="2000" dirty="0" err="1">
                <a:highlight>
                  <a:srgbClr val="FFFF00"/>
                </a:highlight>
              </a:rPr>
              <a:t>Favorabl</a:t>
            </a:r>
            <a:r>
              <a:rPr lang="tr-TR" sz="2000" dirty="0">
                <a:highlight>
                  <a:srgbClr val="FFFF00"/>
                </a:highlight>
              </a:rPr>
              <a:t> grup </a:t>
            </a:r>
            <a:r>
              <a:rPr lang="tr-TR" sz="2000" dirty="0"/>
              <a:t>2 kür ABVD + 30 </a:t>
            </a:r>
            <a:r>
              <a:rPr lang="tr-TR" sz="2000" dirty="0" err="1"/>
              <a:t>Gy</a:t>
            </a:r>
            <a:r>
              <a:rPr lang="tr-TR" sz="2000" dirty="0"/>
              <a:t> IFRT (PET durumuna bakılmaksızın) ile 2 kür ABVD + 30 </a:t>
            </a:r>
            <a:r>
              <a:rPr lang="tr-TR" sz="2000" dirty="0" err="1"/>
              <a:t>Gy</a:t>
            </a:r>
            <a:r>
              <a:rPr lang="tr-TR" sz="2000" dirty="0"/>
              <a:t> IFRT(PET + hastalara)  </a:t>
            </a:r>
          </a:p>
          <a:p>
            <a:pPr>
              <a:buFont typeface="Wingdings" pitchFamily="2" charset="2"/>
              <a:buChar char="Ø"/>
            </a:pPr>
            <a:endParaRPr lang="tr-TR" sz="2000" dirty="0"/>
          </a:p>
          <a:p>
            <a:pPr>
              <a:buFont typeface="Wingdings" pitchFamily="2" charset="2"/>
              <a:buChar char="Ø"/>
            </a:pPr>
            <a:r>
              <a:rPr lang="tr-TR" sz="2000" dirty="0"/>
              <a:t>GHSG-17: </a:t>
            </a:r>
            <a:r>
              <a:rPr lang="tr-TR" sz="2000" dirty="0" err="1">
                <a:highlight>
                  <a:srgbClr val="FFFF00"/>
                </a:highlight>
              </a:rPr>
              <a:t>Unfavorabl</a:t>
            </a:r>
            <a:r>
              <a:rPr lang="tr-TR" sz="2000" dirty="0">
                <a:highlight>
                  <a:srgbClr val="FFFF00"/>
                </a:highlight>
              </a:rPr>
              <a:t> grup </a:t>
            </a:r>
            <a:r>
              <a:rPr lang="tr-TR" sz="2000" dirty="0"/>
              <a:t>2 kür BEACOPP + 2 kür ABVD + 30 </a:t>
            </a:r>
            <a:r>
              <a:rPr lang="tr-TR" sz="2000" dirty="0" err="1"/>
              <a:t>Gy</a:t>
            </a:r>
            <a:r>
              <a:rPr lang="tr-TR" sz="2000" dirty="0"/>
              <a:t> IFRT (PET durumuna </a:t>
            </a:r>
            <a:r>
              <a:rPr lang="tr-TR" sz="2000" dirty="0" err="1"/>
              <a:t>bakılmazksızın</a:t>
            </a:r>
            <a:r>
              <a:rPr lang="tr-TR" sz="2000" dirty="0"/>
              <a:t>) ile 2+2 KT + 30 </a:t>
            </a:r>
            <a:r>
              <a:rPr lang="tr-TR" sz="2000" dirty="0" err="1"/>
              <a:t>Gy</a:t>
            </a:r>
            <a:r>
              <a:rPr lang="tr-TR" sz="2000" dirty="0"/>
              <a:t> IFRT( PET + hastalara)</a:t>
            </a:r>
          </a:p>
        </p:txBody>
      </p:sp>
    </p:spTree>
    <p:extLst>
      <p:ext uri="{BB962C8B-B14F-4D97-AF65-F5344CB8AC3E}">
        <p14:creationId xmlns:p14="http://schemas.microsoft.com/office/powerpoint/2010/main" val="2947753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56E6D3F-FE5D-AF9C-B8A1-E082A5C2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SONUÇ OLARAK ;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7A9E0874-AFB9-0475-B2FE-AC69302B0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78288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0510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AF01A23-E5C6-0CC8-143B-E1BE8A38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İLERİ EVRE KLASİK HL TEDAVİSİ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188981E2-4FF3-8059-6F22-3B67D14C3B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27705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Belirtme Çizgisi 3">
            <a:extLst>
              <a:ext uri="{FF2B5EF4-FFF2-40B4-BE49-F238E27FC236}">
                <a16:creationId xmlns:a16="http://schemas.microsoft.com/office/drawing/2014/main" id="{E16D5802-FE63-4C6E-D8D5-437D2463F11A}"/>
              </a:ext>
            </a:extLst>
          </p:cNvPr>
          <p:cNvSpPr/>
          <p:nvPr/>
        </p:nvSpPr>
        <p:spPr>
          <a:xfrm>
            <a:off x="4743450" y="2082997"/>
            <a:ext cx="2857500" cy="28496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/>
              <a:t>﻿</a:t>
            </a:r>
            <a:r>
              <a:rPr lang="tr-TR" dirty="0" err="1"/>
              <a:t>Bleomycin</a:t>
            </a:r>
            <a:r>
              <a:rPr lang="tr-TR" dirty="0"/>
              <a:t>  </a:t>
            </a:r>
          </a:p>
          <a:p>
            <a:pPr algn="just"/>
            <a:r>
              <a:rPr lang="tr-TR" dirty="0" err="1"/>
              <a:t>Etoposide</a:t>
            </a:r>
            <a:r>
              <a:rPr lang="tr-TR" dirty="0"/>
              <a:t> </a:t>
            </a:r>
          </a:p>
          <a:p>
            <a:pPr algn="just"/>
            <a:r>
              <a:rPr lang="tr-TR" dirty="0" err="1"/>
              <a:t>Doxorubicin</a:t>
            </a:r>
            <a:r>
              <a:rPr lang="tr-TR" dirty="0"/>
              <a:t> </a:t>
            </a:r>
          </a:p>
          <a:p>
            <a:pPr algn="just"/>
            <a:r>
              <a:rPr lang="tr-TR" dirty="0" err="1"/>
              <a:t>Cyclophosphamide</a:t>
            </a:r>
            <a:endParaRPr lang="tr-TR" dirty="0"/>
          </a:p>
          <a:p>
            <a:pPr algn="just"/>
            <a:r>
              <a:rPr lang="tr-TR" dirty="0" err="1"/>
              <a:t>Vincristine</a:t>
            </a:r>
            <a:r>
              <a:rPr lang="tr-TR" dirty="0"/>
              <a:t> </a:t>
            </a:r>
          </a:p>
          <a:p>
            <a:pPr algn="just"/>
            <a:r>
              <a:rPr lang="tr-TR" dirty="0" err="1"/>
              <a:t>Procarbazine</a:t>
            </a:r>
            <a:r>
              <a:rPr lang="tr-TR" dirty="0"/>
              <a:t> </a:t>
            </a:r>
          </a:p>
          <a:p>
            <a:pPr algn="just"/>
            <a:r>
              <a:rPr lang="tr-TR" dirty="0" err="1"/>
              <a:t>Prednisone</a:t>
            </a:r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1B68109-2D70-2D54-BB16-EBA039E3165D}"/>
              </a:ext>
            </a:extLst>
          </p:cNvPr>
          <p:cNvSpPr txBox="1"/>
          <p:nvPr/>
        </p:nvSpPr>
        <p:spPr>
          <a:xfrm>
            <a:off x="8729663" y="2857500"/>
            <a:ext cx="3214687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•</a:t>
            </a:r>
            <a:r>
              <a:rPr lang="tr-TR" dirty="0" err="1">
                <a:solidFill>
                  <a:schemeClr val="bg1"/>
                </a:solidFill>
              </a:rPr>
              <a:t>Doksorubisin</a:t>
            </a:r>
            <a:r>
              <a:rPr lang="tr-TR" dirty="0">
                <a:solidFill>
                  <a:schemeClr val="bg1"/>
                </a:solidFill>
              </a:rPr>
              <a:t> veya </a:t>
            </a:r>
            <a:r>
              <a:rPr lang="tr-TR" dirty="0" err="1">
                <a:solidFill>
                  <a:schemeClr val="bg1"/>
                </a:solidFill>
              </a:rPr>
              <a:t>Adriamisin</a:t>
            </a:r>
            <a:r>
              <a:rPr lang="tr-TR" dirty="0">
                <a:solidFill>
                  <a:schemeClr val="bg1"/>
                </a:solidFill>
              </a:rPr>
              <a:t> •</a:t>
            </a:r>
            <a:r>
              <a:rPr lang="tr-TR" dirty="0" err="1">
                <a:solidFill>
                  <a:schemeClr val="bg1"/>
                </a:solidFill>
              </a:rPr>
              <a:t>Bleomisin</a:t>
            </a:r>
            <a:r>
              <a:rPr lang="tr-TR" dirty="0">
                <a:solidFill>
                  <a:schemeClr val="bg1"/>
                </a:solidFill>
              </a:rPr>
              <a:t> </a:t>
            </a:r>
          </a:p>
          <a:p>
            <a:r>
              <a:rPr lang="tr-TR" dirty="0">
                <a:solidFill>
                  <a:schemeClr val="bg1"/>
                </a:solidFill>
              </a:rPr>
              <a:t>•</a:t>
            </a:r>
            <a:r>
              <a:rPr lang="tr-TR" dirty="0" err="1">
                <a:solidFill>
                  <a:schemeClr val="bg1"/>
                </a:solidFill>
              </a:rPr>
              <a:t>Vinblastin</a:t>
            </a:r>
            <a:r>
              <a:rPr lang="tr-TR" dirty="0">
                <a:solidFill>
                  <a:schemeClr val="bg1"/>
                </a:solidFill>
              </a:rPr>
              <a:t> </a:t>
            </a:r>
          </a:p>
          <a:p>
            <a:r>
              <a:rPr lang="tr-TR" dirty="0">
                <a:solidFill>
                  <a:schemeClr val="bg1"/>
                </a:solidFill>
              </a:rPr>
              <a:t>•</a:t>
            </a:r>
            <a:r>
              <a:rPr lang="tr-TR" dirty="0" err="1">
                <a:solidFill>
                  <a:schemeClr val="bg1"/>
                </a:solidFill>
              </a:rPr>
              <a:t>Mekloretamin</a:t>
            </a:r>
            <a:r>
              <a:rPr lang="tr-TR" dirty="0">
                <a:solidFill>
                  <a:schemeClr val="bg1"/>
                </a:solidFill>
              </a:rPr>
              <a:t> </a:t>
            </a:r>
          </a:p>
          <a:p>
            <a:r>
              <a:rPr lang="tr-TR" dirty="0">
                <a:solidFill>
                  <a:schemeClr val="bg1"/>
                </a:solidFill>
              </a:rPr>
              <a:t>•</a:t>
            </a:r>
            <a:r>
              <a:rPr lang="tr-TR" dirty="0" err="1">
                <a:solidFill>
                  <a:schemeClr val="bg1"/>
                </a:solidFill>
              </a:rPr>
              <a:t>Vinblastin</a:t>
            </a:r>
            <a:r>
              <a:rPr lang="tr-TR" dirty="0">
                <a:solidFill>
                  <a:schemeClr val="bg1"/>
                </a:solidFill>
              </a:rPr>
              <a:t> </a:t>
            </a:r>
          </a:p>
          <a:p>
            <a:r>
              <a:rPr lang="tr-TR" dirty="0">
                <a:solidFill>
                  <a:schemeClr val="bg1"/>
                </a:solidFill>
              </a:rPr>
              <a:t>•</a:t>
            </a:r>
            <a:r>
              <a:rPr lang="tr-TR" dirty="0" err="1">
                <a:solidFill>
                  <a:schemeClr val="bg1"/>
                </a:solidFill>
              </a:rPr>
              <a:t>Etopozid</a:t>
            </a:r>
            <a:r>
              <a:rPr lang="tr-TR" dirty="0">
                <a:solidFill>
                  <a:schemeClr val="bg1"/>
                </a:solidFill>
              </a:rPr>
              <a:t> </a:t>
            </a:r>
          </a:p>
          <a:p>
            <a:r>
              <a:rPr lang="tr-TR" dirty="0">
                <a:solidFill>
                  <a:schemeClr val="bg1"/>
                </a:solidFill>
              </a:rPr>
              <a:t>•</a:t>
            </a:r>
            <a:r>
              <a:rPr lang="tr-TR" dirty="0" err="1">
                <a:solidFill>
                  <a:schemeClr val="bg1"/>
                </a:solidFill>
              </a:rPr>
              <a:t>Prednizon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2" name="Sağ Ok 11">
            <a:extLst>
              <a:ext uri="{FF2B5EF4-FFF2-40B4-BE49-F238E27FC236}">
                <a16:creationId xmlns:a16="http://schemas.microsoft.com/office/drawing/2014/main" id="{B3090BA9-3640-D96C-4D2D-4F7062091083}"/>
              </a:ext>
            </a:extLst>
          </p:cNvPr>
          <p:cNvSpPr/>
          <p:nvPr/>
        </p:nvSpPr>
        <p:spPr>
          <a:xfrm rot="20144642">
            <a:off x="6024342" y="4853766"/>
            <a:ext cx="25815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3718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891DEF-8E72-3549-F09F-934281C5B0D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tr-TR" dirty="0"/>
              <a:t>İLERİ EVRE KLASİK HL TEDAVİSİ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6BE1C6-8593-66E9-62CC-F040CFA2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995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RT GEREKLİ Mİ ?</a:t>
            </a:r>
          </a:p>
          <a:p>
            <a:pPr marL="0" indent="0">
              <a:buNone/>
            </a:pPr>
            <a:r>
              <a:rPr lang="tr-TR" dirty="0"/>
              <a:t>Yapılan </a:t>
            </a:r>
            <a:r>
              <a:rPr lang="tr-TR" dirty="0" err="1"/>
              <a:t>randomize</a:t>
            </a:r>
            <a:r>
              <a:rPr lang="tr-TR" dirty="0"/>
              <a:t> çalışmaların çoğunda KT ye RT eklenmesinin faydası gösterilememiş.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64352CF5-4A26-5BF7-58A5-8AA59CA18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862" y="1949449"/>
            <a:ext cx="3190875" cy="435133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FE28F9F-7FF2-5D83-46D6-BD76C885F792}"/>
              </a:ext>
            </a:extLst>
          </p:cNvPr>
          <p:cNvSpPr txBox="1"/>
          <p:nvPr/>
        </p:nvSpPr>
        <p:spPr>
          <a:xfrm>
            <a:off x="1895474" y="4125118"/>
            <a:ext cx="5743575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GHSG-HD12 çalışması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1999-2003 arası 1670 ileri evre klasik HL hastası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BEACOPP + RT / No RT – </a:t>
            </a:r>
            <a:r>
              <a:rPr lang="tr-TR" dirty="0" err="1"/>
              <a:t>randomize</a:t>
            </a:r>
            <a:r>
              <a:rPr lang="tr-TR" dirty="0"/>
              <a:t> edilmiş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KT sonrası </a:t>
            </a:r>
            <a:r>
              <a:rPr lang="tr-TR" dirty="0" err="1"/>
              <a:t>rezidüel</a:t>
            </a:r>
            <a:r>
              <a:rPr lang="tr-TR" dirty="0"/>
              <a:t> hastalığı olan hastalarda konsolidasyon RT sinin atlanmasının FFTF ye faydası gösterilememiş. </a:t>
            </a:r>
          </a:p>
        </p:txBody>
      </p:sp>
    </p:spTree>
    <p:extLst>
      <p:ext uri="{BB962C8B-B14F-4D97-AF65-F5344CB8AC3E}">
        <p14:creationId xmlns:p14="http://schemas.microsoft.com/office/powerpoint/2010/main" val="1318252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A047113-3C1E-BB1B-1841-3545DBEF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İLERİ EVRE KLASİK HL TEDAVİSİ</a:t>
            </a:r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D4CC4CA4-1EE8-929E-7464-56122537B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2238" y="640080"/>
            <a:ext cx="4219950" cy="557881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D1F5936-DF68-4F90-926B-30670BC817A8}"/>
              </a:ext>
            </a:extLst>
          </p:cNvPr>
          <p:cNvSpPr txBox="1"/>
          <p:nvPr/>
        </p:nvSpPr>
        <p:spPr>
          <a:xfrm>
            <a:off x="638175" y="3571875"/>
            <a:ext cx="57054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GHSG-HD15, 2012 , LANCET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2182 YENİ TANI HL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KT&gt;PET(REZİDÜ)&gt; 30 </a:t>
            </a:r>
            <a:r>
              <a:rPr lang="tr-TR" dirty="0" err="1"/>
              <a:t>Gy</a:t>
            </a:r>
            <a:r>
              <a:rPr lang="tr-TR" dirty="0"/>
              <a:t> </a:t>
            </a:r>
            <a:r>
              <a:rPr lang="tr-TR" dirty="0">
                <a:highlight>
                  <a:srgbClr val="FFFF00"/>
                </a:highlight>
              </a:rPr>
              <a:t>ile</a:t>
            </a:r>
            <a:r>
              <a:rPr lang="tr-TR" dirty="0"/>
              <a:t> KT&gt;PET (REZİDÜ)&gt;RT YOK            </a:t>
            </a:r>
            <a:r>
              <a:rPr lang="tr-TR" dirty="0">
                <a:highlight>
                  <a:srgbClr val="FFFF00"/>
                </a:highlight>
              </a:rPr>
              <a:t>RANDOMİZE edilmiş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/>
              <a:t>REZİDÜ HASTALIK SONRASI RT İLE GS DA İYİLEŞME SAPTANMIŞ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7773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827832D-F4CB-493D-EF9F-D8D47FE2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4000">
                <a:solidFill>
                  <a:srgbClr val="FFFFFF"/>
                </a:solidFill>
              </a:rPr>
              <a:t>İLERİ EVRE KLASİK HL TEDAVİSİ</a:t>
            </a:r>
          </a:p>
        </p:txBody>
      </p:sp>
      <p:sp>
        <p:nvSpPr>
          <p:cNvPr id="44" name="İçerik Yer Tutucusu 2">
            <a:extLst>
              <a:ext uri="{FF2B5EF4-FFF2-40B4-BE49-F238E27FC236}">
                <a16:creationId xmlns:a16="http://schemas.microsoft.com/office/drawing/2014/main" id="{DEBBC320-0C89-C8D6-87BC-BD8E91D6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dirty="0"/>
              <a:t>OPTİMAL RADYASYON DOZU VE VOLÜMÜ</a:t>
            </a:r>
          </a:p>
          <a:p>
            <a:pPr marL="0" indent="0">
              <a:buNone/>
            </a:pP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/>
              <a:t>İleri evre hastalıkta dozla ilgili </a:t>
            </a:r>
            <a:r>
              <a:rPr lang="tr-TR" sz="2000" dirty="0" err="1"/>
              <a:t>randomize</a:t>
            </a:r>
            <a:r>
              <a:rPr lang="tr-TR" sz="2000" dirty="0"/>
              <a:t> çalışma yok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En son çalışmalarda 30-36 </a:t>
            </a:r>
            <a:r>
              <a:rPr lang="tr-TR" sz="2000" dirty="0" err="1"/>
              <a:t>Gy</a:t>
            </a:r>
            <a:r>
              <a:rPr lang="tr-TR" sz="2000" dirty="0"/>
              <a:t> uygulanmış.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EORTC&gt; RT VOLÜMÜ(kemik iliği hariç başlangıçta tüm etkilenen alanlar ,dalak ve </a:t>
            </a:r>
            <a:r>
              <a:rPr lang="tr-TR" sz="2000" dirty="0" err="1"/>
              <a:t>paraaortik</a:t>
            </a:r>
            <a:r>
              <a:rPr lang="tr-TR" sz="2000" dirty="0"/>
              <a:t> </a:t>
            </a:r>
            <a:r>
              <a:rPr lang="tr-TR" sz="2000" dirty="0" err="1"/>
              <a:t>ln</a:t>
            </a:r>
            <a:r>
              <a:rPr lang="tr-TR" sz="2000" dirty="0"/>
              <a:t> </a:t>
            </a:r>
            <a:r>
              <a:rPr lang="tr-TR" sz="2000" dirty="0" err="1"/>
              <a:t>ları</a:t>
            </a:r>
            <a:r>
              <a:rPr lang="tr-TR" sz="2000" dirty="0"/>
              <a:t> dahil )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GHSG-HD9 ve GHSG-HD12 &gt; başlangıçta ≥5cm veya ≥1.5 cm </a:t>
            </a:r>
            <a:r>
              <a:rPr lang="tr-TR" sz="2000" dirty="0" err="1"/>
              <a:t>rezidüel</a:t>
            </a:r>
            <a:r>
              <a:rPr lang="tr-TR" sz="2000" dirty="0"/>
              <a:t> hastalık olan alan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GHSG-HD15&gt; Post KT PET (+) alan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144013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8C4F69A-AA65-4E2E-ABE4-27987E819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SONUÇ OLARAK ;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DA74D1F5-2495-87DD-75ED-3FFCA874D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63092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0392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3B işlenmiş hücreler">
            <a:extLst>
              <a:ext uri="{FF2B5EF4-FFF2-40B4-BE49-F238E27FC236}">
                <a16:creationId xmlns:a16="http://schemas.microsoft.com/office/drawing/2014/main" id="{A13726BE-9ED1-14D0-CD0B-CC992FDF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68" r="19175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769F66F-ECA8-2896-1753-0945E0BF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84" y="167220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400" dirty="0">
                <a:solidFill>
                  <a:srgbClr val="FFFFFF"/>
                </a:solidFill>
              </a:rPr>
              <a:t>NODÜLER LENFOSİT PREDOMİNANT HODGKİN LENFOMA TEDAVİSİ</a:t>
            </a:r>
          </a:p>
        </p:txBody>
      </p:sp>
    </p:spTree>
    <p:extLst>
      <p:ext uri="{BB962C8B-B14F-4D97-AF65-F5344CB8AC3E}">
        <p14:creationId xmlns:p14="http://schemas.microsoft.com/office/powerpoint/2010/main" val="363236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3B işlenmiş hücreler">
            <a:extLst>
              <a:ext uri="{FF2B5EF4-FFF2-40B4-BE49-F238E27FC236}">
                <a16:creationId xmlns:a16="http://schemas.microsoft.com/office/drawing/2014/main" id="{6F1CF4EB-3ADB-B15A-4AB7-549B5C4E0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98D4969-8FC5-2F14-6F57-8D1A7EE5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tr-TR" sz="4000">
                <a:solidFill>
                  <a:srgbClr val="FFFFFF"/>
                </a:solidFill>
              </a:rPr>
              <a:t>ETYOLOJİ</a:t>
            </a:r>
          </a:p>
        </p:txBody>
      </p:sp>
      <p:cxnSp>
        <p:nvCxnSpPr>
          <p:cNvPr id="23" name="Straight Connector 1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7E8237-74F0-9564-E8EF-9AD82AE6B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000">
                <a:solidFill>
                  <a:srgbClr val="FFFFFF"/>
                </a:solidFill>
              </a:rPr>
              <a:t>GENETİK DEĞİŞİKLİKLER</a:t>
            </a:r>
          </a:p>
          <a:p>
            <a:pPr>
              <a:buFont typeface="Wingdings" pitchFamily="2" charset="2"/>
              <a:buChar char="v"/>
            </a:pPr>
            <a:endParaRPr lang="tr-TR" sz="200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sz="2000">
                <a:solidFill>
                  <a:srgbClr val="FFFFFF"/>
                </a:solidFill>
              </a:rPr>
              <a:t>İMMÜN YANIT BOZUKLUKLARI</a:t>
            </a:r>
          </a:p>
          <a:p>
            <a:pPr>
              <a:buFont typeface="Wingdings" pitchFamily="2" charset="2"/>
              <a:buChar char="v"/>
            </a:pPr>
            <a:endParaRPr lang="tr-TR" sz="200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sz="2000">
                <a:solidFill>
                  <a:srgbClr val="FFFFFF"/>
                </a:solidFill>
              </a:rPr>
              <a:t>ÇEVRESEL MARUZİYET</a:t>
            </a:r>
          </a:p>
          <a:p>
            <a:pPr>
              <a:buFont typeface="Wingdings" pitchFamily="2" charset="2"/>
              <a:buChar char="v"/>
            </a:pPr>
            <a:endParaRPr lang="tr-TR" sz="200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sz="2000">
                <a:solidFill>
                  <a:srgbClr val="FFFFFF"/>
                </a:solidFill>
              </a:rPr>
              <a:t>SPESİFİK ENFEKSİYÖZ AJANLAR (EBV-ENFEKSİYON MONONÜKLEOOZ) X3 Rİsk</a:t>
            </a:r>
          </a:p>
          <a:p>
            <a:pPr>
              <a:buFont typeface="Wingdings" pitchFamily="2" charset="2"/>
              <a:buChar char="v"/>
            </a:pPr>
            <a:endParaRPr lang="tr-T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68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71F64DA-41E8-DF90-5F16-8B79DB49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tr-TR" sz="2800">
                <a:solidFill>
                  <a:srgbClr val="FFFFFF"/>
                </a:solidFill>
              </a:rPr>
              <a:t>NODÜLER LENFOSİT PREDOMİNANT HODGKİN LENFOMA TEDAVİSİ</a:t>
            </a:r>
          </a:p>
        </p:txBody>
      </p:sp>
      <p:graphicFrame>
        <p:nvGraphicFramePr>
          <p:cNvPr id="18" name="İçerik Yer Tutucusu 2">
            <a:extLst>
              <a:ext uri="{FF2B5EF4-FFF2-40B4-BE49-F238E27FC236}">
                <a16:creationId xmlns:a16="http://schemas.microsoft.com/office/drawing/2014/main" id="{F9BB6CD9-E5B3-2005-BD82-107ACBC74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08314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008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94DBEE7-E807-9EF9-025E-B5258C25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REKÜRREN/DİRENÇLİ HASTALIK </a:t>
            </a:r>
          </a:p>
        </p:txBody>
      </p:sp>
      <p:graphicFrame>
        <p:nvGraphicFramePr>
          <p:cNvPr id="18" name="İçerik Yer Tutucusu 2">
            <a:extLst>
              <a:ext uri="{FF2B5EF4-FFF2-40B4-BE49-F238E27FC236}">
                <a16:creationId xmlns:a16="http://schemas.microsoft.com/office/drawing/2014/main" id="{CFD1ACD7-8FFA-E437-71D1-C2F965883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963948"/>
              </p:ext>
            </p:extLst>
          </p:nvPr>
        </p:nvGraphicFramePr>
        <p:xfrm>
          <a:off x="1371599" y="2318197"/>
          <a:ext cx="9724031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602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4864673-F250-142E-151E-D7DAD2B9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tr-TR" sz="2800">
                <a:solidFill>
                  <a:srgbClr val="FFFFFF"/>
                </a:solidFill>
              </a:rPr>
              <a:t>REKÜRREN/DİRENÇLİ HASTALIK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E071F0-F4CF-45D4-80F7-3012C2921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2000"/>
          </a:p>
          <a:p>
            <a:pPr marL="0" indent="0">
              <a:buNone/>
            </a:pPr>
            <a:r>
              <a:rPr lang="tr-TR" sz="2000"/>
              <a:t>Yüksek doz kemoterapi öncesi veya sonrası RT ?</a:t>
            </a:r>
          </a:p>
          <a:p>
            <a:pPr marL="0" indent="0">
              <a:buNone/>
            </a:pPr>
            <a:r>
              <a:rPr lang="tr-TR" sz="2000"/>
              <a:t>Prospektif randomize çalışma yok , retrospektif çalışmalar RT ile daha iyi sonuçlar?</a:t>
            </a:r>
          </a:p>
          <a:p>
            <a:pPr marL="0" indent="0">
              <a:buNone/>
            </a:pPr>
            <a:r>
              <a:rPr lang="tr-TR" sz="2000"/>
              <a:t>Lokalize relaps/refrakter HL da RT endikasyonları </a:t>
            </a:r>
          </a:p>
          <a:p>
            <a:pPr>
              <a:buFont typeface="Wingdings" pitchFamily="2" charset="2"/>
              <a:buChar char="Ø"/>
            </a:pPr>
            <a:r>
              <a:rPr lang="tr-TR" sz="2000"/>
              <a:t>Bulky hastalık</a:t>
            </a:r>
          </a:p>
          <a:p>
            <a:pPr>
              <a:buFont typeface="Wingdings" pitchFamily="2" charset="2"/>
              <a:buChar char="Ø"/>
            </a:pPr>
            <a:r>
              <a:rPr lang="tr-TR" sz="2000"/>
              <a:t>Salvaj KT ye yetersiz yanıt</a:t>
            </a:r>
          </a:p>
          <a:p>
            <a:pPr>
              <a:buFont typeface="Wingdings" pitchFamily="2" charset="2"/>
              <a:buChar char="Ø"/>
            </a:pPr>
            <a:r>
              <a:rPr lang="tr-TR" sz="2000"/>
              <a:t>Lokal kotrolün önemli olduğu alanlar ( spinal kord kompresyonu ? VCSS? )</a:t>
            </a:r>
          </a:p>
          <a:p>
            <a:pPr>
              <a:buFont typeface="Wingdings" pitchFamily="2" charset="2"/>
              <a:buChar char="Ø"/>
            </a:pPr>
            <a:r>
              <a:rPr lang="tr-TR" sz="2000"/>
              <a:t>30-36 Gy öneriliyor. Relaps bölgesinde ise 40-45 Gy e kadar boost RT verilebilir.</a:t>
            </a:r>
          </a:p>
          <a:p>
            <a:pPr>
              <a:buFont typeface="Wingdings" pitchFamily="2" charset="2"/>
              <a:buChar char="Ø"/>
            </a:pPr>
            <a:r>
              <a:rPr lang="tr-TR" sz="2000"/>
              <a:t>Akciğer dozlarına dikkat ( pulmoner toksisite yapan KT ajanları alan hastalarda )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346428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1610FBE-4EDD-A12C-F8D2-18D6C999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5" y="348865"/>
            <a:ext cx="10927829" cy="1576446"/>
          </a:xfrm>
        </p:spPr>
        <p:txBody>
          <a:bodyPr anchor="ctr"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﻿RADYOTERAPİ TEKNİĞİ-HEDEF VOLÜMLER-DOZLAR</a:t>
            </a:r>
          </a:p>
        </p:txBody>
      </p:sp>
      <p:graphicFrame>
        <p:nvGraphicFramePr>
          <p:cNvPr id="18" name="İçerik Yer Tutucusu 2">
            <a:extLst>
              <a:ext uri="{FF2B5EF4-FFF2-40B4-BE49-F238E27FC236}">
                <a16:creationId xmlns:a16="http://schemas.microsoft.com/office/drawing/2014/main" id="{1AA032A7-8073-62C4-9B17-8E79066E3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44295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39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FDEB71F-C0F8-EC0B-6AB3-24CA04A7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RADYOTERAPİ TEKNİĞİ</a:t>
            </a:r>
          </a:p>
        </p:txBody>
      </p:sp>
      <p:graphicFrame>
        <p:nvGraphicFramePr>
          <p:cNvPr id="34" name="İçerik Yer Tutucusu 2">
            <a:extLst>
              <a:ext uri="{FF2B5EF4-FFF2-40B4-BE49-F238E27FC236}">
                <a16:creationId xmlns:a16="http://schemas.microsoft.com/office/drawing/2014/main" id="{7AEA4504-F103-CCD0-68F3-63BCCF1C20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2599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96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556782E-AC8B-4C87-FD3E-8C9D7A6DC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28" b="281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77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41A0B64-F6CC-F2A9-B0CB-EF1379ACC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77" b="1006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9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56851AA-4DCB-BAE6-C72A-BC5E55709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RAO DOZLARI</a:t>
            </a:r>
          </a:p>
        </p:txBody>
      </p:sp>
      <p:pic>
        <p:nvPicPr>
          <p:cNvPr id="5" name="İçerik Yer Tutucusu 4" descr="tablo içeren bir resim&#10;&#10;Açıklama otomatik olarak oluşturuldu">
            <a:extLst>
              <a:ext uri="{FF2B5EF4-FFF2-40B4-BE49-F238E27FC236}">
                <a16:creationId xmlns:a16="http://schemas.microsoft.com/office/drawing/2014/main" id="{8A4A447D-F7ED-3E70-28C2-523B7E0AC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6678" y="0"/>
            <a:ext cx="7651358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30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C85CF65-1DAA-69BF-3FFB-01D307BA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RADYOTERAPİ TEKNİĞİ-HEDEF VOLÜM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FAE00FB0-814A-05BB-0084-C70BC9D65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28785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8549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3846A5-A498-4C9E-B4DC-13532657D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506" y="643467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A845FC1-FE68-40DE-B785-AA0F3DBD6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26048ED-7A92-4694-A168-2C6C5C0D6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62A3FAA-D056-4098-8115-EA61EAF0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7645" y="839534"/>
            <a:ext cx="6781601" cy="5652388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D83386-B285-337F-E023-D5514C36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382" y="2096162"/>
            <a:ext cx="3894161" cy="2657858"/>
          </a:xfrm>
        </p:spPr>
        <p:txBody>
          <a:bodyPr anchor="ctr">
            <a:normAutofit/>
          </a:bodyPr>
          <a:lstStyle/>
          <a:p>
            <a:r>
              <a:rPr lang="tr-TR" sz="2000">
                <a:solidFill>
                  <a:schemeClr val="bg1"/>
                </a:solidFill>
              </a:rPr>
              <a:t>DİNLEDİĞİNİZ İÇİN TEŞEKKÜR EDERİM</a:t>
            </a:r>
          </a:p>
        </p:txBody>
      </p:sp>
    </p:spTree>
    <p:extLst>
      <p:ext uri="{BB962C8B-B14F-4D97-AF65-F5344CB8AC3E}">
        <p14:creationId xmlns:p14="http://schemas.microsoft.com/office/powerpoint/2010/main" val="167952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F2D98D9-9262-55B0-B131-D3A8B9717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tr-TR" dirty="0"/>
              <a:t>ETYOLOJİ</a:t>
            </a:r>
            <a:endParaRPr lang="tr-T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526E92-3F92-6664-0A0F-55C09D83B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EBV pozitifliği sıklıkla </a:t>
            </a:r>
            <a:r>
              <a:rPr lang="tr-TR" sz="2400" dirty="0" err="1"/>
              <a:t>mikst</a:t>
            </a:r>
            <a:r>
              <a:rPr lang="tr-TR" sz="2400" dirty="0"/>
              <a:t> </a:t>
            </a:r>
            <a:r>
              <a:rPr lang="tr-TR" sz="2400" dirty="0" err="1"/>
              <a:t>selüler</a:t>
            </a:r>
            <a:r>
              <a:rPr lang="tr-TR" sz="2400" dirty="0"/>
              <a:t> tiple ilişkili, </a:t>
            </a:r>
            <a:r>
              <a:rPr lang="tr-TR" sz="2400" dirty="0" err="1"/>
              <a:t>nodüler</a:t>
            </a:r>
            <a:r>
              <a:rPr lang="tr-TR" sz="2400" dirty="0"/>
              <a:t> </a:t>
            </a:r>
            <a:r>
              <a:rPr lang="tr-TR" sz="2400" dirty="0" err="1"/>
              <a:t>sklerozan</a:t>
            </a:r>
            <a:r>
              <a:rPr lang="tr-TR" sz="2400" dirty="0"/>
              <a:t> tiple daha az ilişkili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/>
              <a:t>Familyal</a:t>
            </a:r>
            <a:r>
              <a:rPr lang="tr-TR" sz="2400" dirty="0"/>
              <a:t> olması durumunda çevresel faktörlerden etkilenme söz konusu olabilir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1. derece akrabada x5 risk ,</a:t>
            </a:r>
            <a:r>
              <a:rPr lang="tr-TR" sz="2400" dirty="0" err="1"/>
              <a:t>kardeşde</a:t>
            </a:r>
            <a:r>
              <a:rPr lang="tr-TR" sz="2400" dirty="0"/>
              <a:t> x7 risk artışı söz konusu , tek yumurta ikizlerinde x100 kat?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4.kromozom önemli , HL gelişimi içi yüksek genetik </a:t>
            </a:r>
            <a:r>
              <a:rPr lang="tr-TR" sz="2400" dirty="0" err="1"/>
              <a:t>alterasyonlu</a:t>
            </a:r>
            <a:r>
              <a:rPr lang="tr-TR" sz="2400" dirty="0"/>
              <a:t> genler içerir.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HLA-DRB1 ve HLA-DOB1 &gt; 6. kromozomdaki </a:t>
            </a:r>
            <a:r>
              <a:rPr lang="tr-TR" sz="2400" dirty="0" err="1"/>
              <a:t>immun</a:t>
            </a:r>
            <a:r>
              <a:rPr lang="tr-TR" sz="2400" dirty="0"/>
              <a:t> düzenleyici genler 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97599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leküller">
            <a:extLst>
              <a:ext uri="{FF2B5EF4-FFF2-40B4-BE49-F238E27FC236}">
                <a16:creationId xmlns:a16="http://schemas.microsoft.com/office/drawing/2014/main" id="{5FED228D-5AF4-0FBB-C473-51DB8DC741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157" b="5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694C8D3-0147-D3AA-FF18-FAD647C07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25368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MOLEKÜLER BİYOLOJİ VE BİYOLOJİK ÖZELLİKLER</a:t>
            </a:r>
            <a:br>
              <a:rPr lang="en-US" sz="6000" dirty="0">
                <a:solidFill>
                  <a:srgbClr val="FFFFFF"/>
                </a:solidFill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CAB178F-1569-9AF6-A259-47A5FC8BE89A}"/>
              </a:ext>
            </a:extLst>
          </p:cNvPr>
          <p:cNvSpPr txBox="1"/>
          <p:nvPr/>
        </p:nvSpPr>
        <p:spPr>
          <a:xfrm>
            <a:off x="1615440" y="2788920"/>
            <a:ext cx="73636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tr-TR" dirty="0" err="1"/>
              <a:t>Apoptoz</a:t>
            </a:r>
            <a:r>
              <a:rPr lang="tr-TR" dirty="0"/>
              <a:t> </a:t>
            </a:r>
            <a:r>
              <a:rPr lang="tr-TR" dirty="0" err="1"/>
              <a:t>inhibisyon</a:t>
            </a:r>
            <a:r>
              <a:rPr lang="tr-TR" dirty="0"/>
              <a:t> (NF-KB, TNF-AIP3, REL geni, c-FLIP, CD95)</a:t>
            </a:r>
          </a:p>
          <a:p>
            <a:pPr marL="285750" indent="-285750">
              <a:buFont typeface="Wingdings" pitchFamily="2" charset="2"/>
              <a:buChar char="v"/>
            </a:pPr>
            <a:endParaRPr lang="tr-TR" dirty="0"/>
          </a:p>
          <a:p>
            <a:pPr marL="285750" indent="-285750">
              <a:buFont typeface="Wingdings" pitchFamily="2" charset="2"/>
              <a:buChar char="v"/>
            </a:pPr>
            <a:r>
              <a:rPr lang="tr-TR" dirty="0"/>
              <a:t> JAK-STAT, MAPK-ERK, </a:t>
            </a:r>
          </a:p>
          <a:p>
            <a:pPr marL="285750" indent="-285750">
              <a:buFont typeface="Wingdings" pitchFamily="2" charset="2"/>
              <a:buChar char="v"/>
            </a:pPr>
            <a:endParaRPr lang="tr-TR" dirty="0"/>
          </a:p>
          <a:p>
            <a:pPr marL="285750" indent="-285750">
              <a:buFont typeface="Wingdings" pitchFamily="2" charset="2"/>
              <a:buChar char="v"/>
            </a:pPr>
            <a:r>
              <a:rPr lang="tr-TR" dirty="0"/>
              <a:t>9.kromozom ( PD—1, PDL-2, </a:t>
            </a:r>
            <a:r>
              <a:rPr lang="tr-TR" dirty="0" err="1"/>
              <a:t>Reed-Sternberg</a:t>
            </a:r>
            <a:r>
              <a:rPr lang="tr-TR" dirty="0"/>
              <a:t> hücrelerin fazla ekspresyonu)</a:t>
            </a:r>
          </a:p>
        </p:txBody>
      </p:sp>
    </p:spTree>
    <p:extLst>
      <p:ext uri="{BB962C8B-B14F-4D97-AF65-F5344CB8AC3E}">
        <p14:creationId xmlns:p14="http://schemas.microsoft.com/office/powerpoint/2010/main" val="825158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6E600D5-793E-96B9-BFA1-49D00EBB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SINIFLAMA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0E1C3CA6-2B42-798A-C5ED-E58CBB60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3" y="2104151"/>
            <a:ext cx="10224654" cy="48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7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A5ECEE-455E-42F5-7595-3F82E138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9610DD-31AC-49D4-FE33-CE2B7BA70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B5F1A0E-0391-139A-9CF1-4EC9BB2A8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1" y="249382"/>
            <a:ext cx="10737273" cy="60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5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106C6F-76F2-A691-BE31-CAF4E1218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61750128-E12E-D098-D267-0B94ACF6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KLASİK HL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19DF8790-94B0-E057-1D4C-637140205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1467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9856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9CEF7D7-49F4-22BD-B7D0-97ED9EC4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664" y="334289"/>
            <a:ext cx="8564671" cy="1288238"/>
          </a:xfrm>
        </p:spPr>
        <p:txBody>
          <a:bodyPr anchor="ctr">
            <a:normAutofit/>
          </a:bodyPr>
          <a:lstStyle/>
          <a:p>
            <a:pPr algn="ctr"/>
            <a:r>
              <a:rPr lang="tr-TR" sz="4100"/>
              <a:t>NODÜLER LENFOSİT PRE-DOMİNANT HL</a:t>
            </a:r>
          </a:p>
        </p:txBody>
      </p:sp>
      <p:sp>
        <p:nvSpPr>
          <p:cNvPr id="35" name="İçerik Yer Tutucusu 2">
            <a:extLst>
              <a:ext uri="{FF2B5EF4-FFF2-40B4-BE49-F238E27FC236}">
                <a16:creationId xmlns:a16="http://schemas.microsoft.com/office/drawing/2014/main" id="{471783CA-3318-D216-4DE8-81971E1CC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8003667" cy="4024884"/>
          </a:xfrm>
        </p:spPr>
        <p:txBody>
          <a:bodyPr anchor="t">
            <a:normAutofit/>
          </a:bodyPr>
          <a:lstStyle/>
          <a:p>
            <a:r>
              <a:rPr lang="tr-TR" sz="2400" dirty="0"/>
              <a:t>Tüm </a:t>
            </a:r>
            <a:r>
              <a:rPr lang="tr-TR" sz="2400" dirty="0" err="1"/>
              <a:t>Hodgkin</a:t>
            </a:r>
            <a:r>
              <a:rPr lang="tr-TR" sz="2400" dirty="0"/>
              <a:t> </a:t>
            </a:r>
            <a:r>
              <a:rPr lang="tr-TR" sz="2400" dirty="0" err="1"/>
              <a:t>lenfomaların</a:t>
            </a:r>
            <a:r>
              <a:rPr lang="tr-TR" sz="2400" dirty="0"/>
              <a:t> %5’ini oluşturur.</a:t>
            </a:r>
          </a:p>
          <a:p>
            <a:r>
              <a:rPr lang="tr-TR" sz="2400" dirty="0"/>
              <a:t>Lenfosit </a:t>
            </a:r>
            <a:r>
              <a:rPr lang="tr-TR" sz="2400" dirty="0" err="1"/>
              <a:t>predominant</a:t>
            </a:r>
            <a:r>
              <a:rPr lang="tr-TR" sz="2400" dirty="0"/>
              <a:t> hücreler </a:t>
            </a:r>
            <a:r>
              <a:rPr lang="tr-TR" sz="2400" dirty="0" err="1"/>
              <a:t>Popcorn</a:t>
            </a:r>
            <a:r>
              <a:rPr lang="tr-TR" sz="2400" dirty="0"/>
              <a:t> görünümlü</a:t>
            </a:r>
          </a:p>
          <a:p>
            <a:r>
              <a:rPr lang="tr-TR" sz="2400" dirty="0"/>
              <a:t>Vakaların yarısında BCL-6 </a:t>
            </a:r>
            <a:r>
              <a:rPr lang="tr-TR" sz="2400" dirty="0" err="1"/>
              <a:t>translokasyonu</a:t>
            </a:r>
            <a:endParaRPr lang="tr-TR" sz="2400" dirty="0"/>
          </a:p>
          <a:p>
            <a:r>
              <a:rPr lang="tr-TR" sz="2400" dirty="0"/>
              <a:t>Klasik HL </a:t>
            </a:r>
            <a:r>
              <a:rPr lang="tr-TR" sz="2400" dirty="0" err="1"/>
              <a:t>nin</a:t>
            </a:r>
            <a:r>
              <a:rPr lang="tr-TR" sz="2400" dirty="0"/>
              <a:t> aksine NLPHL da cd15 ve cd30 - , cd20 ve cd45 +</a:t>
            </a:r>
          </a:p>
        </p:txBody>
      </p:sp>
    </p:spTree>
    <p:extLst>
      <p:ext uri="{BB962C8B-B14F-4D97-AF65-F5344CB8AC3E}">
        <p14:creationId xmlns:p14="http://schemas.microsoft.com/office/powerpoint/2010/main" val="2684028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eması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{8C36F04B-CCFF-0B48-9A58-E2468109BEA0}tf16401378</Template>
  <TotalTime>9669</TotalTime>
  <Words>1586</Words>
  <Application>Microsoft Macintosh PowerPoint</Application>
  <PresentationFormat>Geniş ekran</PresentationFormat>
  <Paragraphs>220</Paragraphs>
  <Slides>39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Office teması 2013 - 2022</vt:lpstr>
      <vt:lpstr>HODGKİN LENFOMA</vt:lpstr>
      <vt:lpstr>ETYOLOJİ VE EPİDEMİYOLOJİ</vt:lpstr>
      <vt:lpstr>ETYOLOJİ</vt:lpstr>
      <vt:lpstr>ETYOLOJİ</vt:lpstr>
      <vt:lpstr>MOLEKÜLER BİYOLOJİ VE BİYOLOJİK ÖZELLİKLER </vt:lpstr>
      <vt:lpstr>SINIFLAMA</vt:lpstr>
      <vt:lpstr>PowerPoint Sunusu</vt:lpstr>
      <vt:lpstr>KLASİK HL</vt:lpstr>
      <vt:lpstr>NODÜLER LENFOSİT PRE-DOMİNANT HL</vt:lpstr>
      <vt:lpstr>KLİNİK BULGULAR</vt:lpstr>
      <vt:lpstr>EVRELEME-PROGNOSTİK DEĞERLENDİRME</vt:lpstr>
      <vt:lpstr>PowerPoint Sunusu</vt:lpstr>
      <vt:lpstr>PowerPoint Sunusu</vt:lpstr>
      <vt:lpstr>PowerPoint Sunusu</vt:lpstr>
      <vt:lpstr>ERKEN EVRE KLASİK HL TEDAVİSİ</vt:lpstr>
      <vt:lpstr>ERKEN EVRE KLASİK HL TEDAVİSİ</vt:lpstr>
      <vt:lpstr>ERKEN EVRE KLASİK HL TEDAVİSİ</vt:lpstr>
      <vt:lpstr>PowerPoint Sunusu</vt:lpstr>
      <vt:lpstr>ERKEN EVRE KLASİK HL TEDAVİSİ</vt:lpstr>
      <vt:lpstr>ERKEN EVRE KLASİK HL TEDAVİSİ</vt:lpstr>
      <vt:lpstr>ERKEN EVRE KLASİK HL TEDAVİSİ</vt:lpstr>
      <vt:lpstr>ERKEN EVRE KLASİK HL TEDAVİSİ</vt:lpstr>
      <vt:lpstr>SONUÇ OLARAK ;</vt:lpstr>
      <vt:lpstr>İLERİ EVRE KLASİK HL TEDAVİSİ</vt:lpstr>
      <vt:lpstr>İLERİ EVRE KLASİK HL TEDAVİSİ</vt:lpstr>
      <vt:lpstr>İLERİ EVRE KLASİK HL TEDAVİSİ</vt:lpstr>
      <vt:lpstr>İLERİ EVRE KLASİK HL TEDAVİSİ</vt:lpstr>
      <vt:lpstr>SONUÇ OLARAK ;</vt:lpstr>
      <vt:lpstr>NODÜLER LENFOSİT PREDOMİNANT HODGKİN LENFOMA TEDAVİSİ</vt:lpstr>
      <vt:lpstr>NODÜLER LENFOSİT PREDOMİNANT HODGKİN LENFOMA TEDAVİSİ</vt:lpstr>
      <vt:lpstr>REKÜRREN/DİRENÇLİ HASTALIK </vt:lpstr>
      <vt:lpstr>REKÜRREN/DİRENÇLİ HASTALIK </vt:lpstr>
      <vt:lpstr>RADYOTERAPİ TEKNİĞİ-HEDEF VOLÜMLER-DOZLAR</vt:lpstr>
      <vt:lpstr>RADYOTERAPİ TEKNİĞİ</vt:lpstr>
      <vt:lpstr>PowerPoint Sunusu</vt:lpstr>
      <vt:lpstr>PowerPoint Sunusu</vt:lpstr>
      <vt:lpstr>RAO DOZLARI</vt:lpstr>
      <vt:lpstr>RADYOTERAPİ TEKNİĞİ-HEDEF VOLÜM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HODGKİN LENFOMA</dc:title>
  <dc:creator>merve atasoy</dc:creator>
  <cp:lastModifiedBy>merve atasoy</cp:lastModifiedBy>
  <cp:revision>12</cp:revision>
  <dcterms:created xsi:type="dcterms:W3CDTF">2022-12-28T17:22:48Z</dcterms:created>
  <dcterms:modified xsi:type="dcterms:W3CDTF">2023-01-17T11:11:39Z</dcterms:modified>
</cp:coreProperties>
</file>